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81" r:id="rId3"/>
    <p:sldId id="277" r:id="rId4"/>
    <p:sldId id="282" r:id="rId5"/>
    <p:sldId id="283" r:id="rId6"/>
    <p:sldId id="284" r:id="rId7"/>
    <p:sldId id="285" r:id="rId8"/>
    <p:sldId id="272" r:id="rId9"/>
    <p:sldId id="286" r:id="rId10"/>
    <p:sldId id="287" r:id="rId11"/>
    <p:sldId id="290" r:id="rId12"/>
    <p:sldId id="291" r:id="rId13"/>
    <p:sldId id="292" r:id="rId14"/>
    <p:sldId id="288" r:id="rId15"/>
    <p:sldId id="29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61" d="100"/>
          <a:sy n="161" d="100"/>
        </p:scale>
        <p:origin x="330"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87FF6D-38CA-48A0-ACA4-A9A076A661FC}"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255346" y="2750337"/>
            <a:ext cx="1171888" cy="1356442"/>
          </a:xfrm>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93161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21.03.2023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309"/>
            <a:ext cx="1154151" cy="1090789"/>
          </a:xfrm>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137595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21.03.2023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615"/>
            <a:ext cx="1154151" cy="1090789"/>
          </a:xfrm>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4073950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21.03.2023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84EF2A72-0C8E-47BD-8DF7-8CA317171B3C}" type="slidenum">
              <a:rPr lang="ru-RU" smtClean="0"/>
              <a:t>‹#›</a:t>
            </a:fld>
            <a:endParaRPr lang="ru-RU"/>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91160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21.03.2023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191243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E87FF6D-38CA-48A0-ACA4-A9A076A661FC}" type="datetimeFigureOut">
              <a:rPr lang="ru-RU" smtClean="0"/>
              <a:t>21.03.2023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81009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E87FF6D-38CA-48A0-ACA4-A9A076A661FC}" type="datetimeFigureOut">
              <a:rPr lang="ru-RU" smtClean="0"/>
              <a:t>21.03.2023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702190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87FF6D-38CA-48A0-ACA4-A9A076A661FC}"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14147878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E87FF6D-38CA-48A0-ACA4-A9A076A661FC}" type="datetimeFigureOut">
              <a:rPr lang="ru-RU" smtClean="0"/>
              <a:t>21.03.2023</a:t>
            </a:fld>
            <a:endParaRPr lang="ru-RU"/>
          </a:p>
        </p:txBody>
      </p:sp>
      <p:sp>
        <p:nvSpPr>
          <p:cNvPr id="5" name="Footer Placeholder 4"/>
          <p:cNvSpPr>
            <a:spLocks noGrp="1"/>
          </p:cNvSpPr>
          <p:nvPr>
            <p:ph type="ftr" sz="quarter" idx="11"/>
          </p:nvPr>
        </p:nvSpPr>
        <p:spPr>
          <a:xfrm>
            <a:off x="680321" y="5936188"/>
            <a:ext cx="6126805" cy="365125"/>
          </a:xfrm>
        </p:spPr>
        <p:txBody>
          <a:bodyPr/>
          <a:lstStyle/>
          <a:p>
            <a:endParaRPr lang="ru-RU"/>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4EF2A72-0C8E-47BD-8DF7-8CA317171B3C}" type="slidenum">
              <a:rPr lang="ru-RU" smtClean="0"/>
              <a:t>‹#›</a:t>
            </a:fld>
            <a:endParaRPr lang="ru-RU"/>
          </a:p>
        </p:txBody>
      </p:sp>
    </p:spTree>
    <p:extLst>
      <p:ext uri="{BB962C8B-B14F-4D97-AF65-F5344CB8AC3E}">
        <p14:creationId xmlns:p14="http://schemas.microsoft.com/office/powerpoint/2010/main" val="280345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87FF6D-38CA-48A0-ACA4-A9A076A661FC}"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691406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87FF6D-38CA-48A0-ACA4-A9A076A661FC}"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729455" y="2869895"/>
            <a:ext cx="1154151" cy="1090789"/>
          </a:xfrm>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1492236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87FF6D-38CA-48A0-ACA4-A9A076A661FC}" type="datetimeFigureOut">
              <a:rPr lang="ru-RU" smtClean="0"/>
              <a:t>21.03.2023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1389936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87FF6D-38CA-48A0-ACA4-A9A076A661FC}" type="datetimeFigureOut">
              <a:rPr lang="ru-RU" smtClean="0"/>
              <a:t>21.03.2023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1758040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87FF6D-38CA-48A0-ACA4-A9A076A661FC}" type="datetimeFigureOut">
              <a:rPr lang="ru-RU" smtClean="0"/>
              <a:t>21.03.2023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499906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E87FF6D-38CA-48A0-ACA4-A9A076A661FC}" type="datetimeFigureOut">
              <a:rPr lang="ru-RU" smtClean="0"/>
              <a:t>21.03.2023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69194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21.03.2023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92793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21.03.2023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772591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E87FF6D-38CA-48A0-ACA4-A9A076A661FC}" type="datetimeFigureOut">
              <a:rPr lang="ru-RU" smtClean="0"/>
              <a:t>21.03.2023</a:t>
            </a:fld>
            <a:endParaRPr lang="ru-RU"/>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4EF2A72-0C8E-47BD-8DF7-8CA317171B3C}" type="slidenum">
              <a:rPr lang="ru-RU" smtClean="0"/>
              <a:t>‹#›</a:t>
            </a:fld>
            <a:endParaRPr lang="ru-RU"/>
          </a:p>
        </p:txBody>
      </p:sp>
    </p:spTree>
    <p:extLst>
      <p:ext uri="{BB962C8B-B14F-4D97-AF65-F5344CB8AC3E}">
        <p14:creationId xmlns:p14="http://schemas.microsoft.com/office/powerpoint/2010/main" val="143685891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hyperlink" Target="https://drive.google.com/drive/folders/1H40RjLelqryHejgJsJ9lrM0ofYwryp54?usp=share_link" TargetMode="External"/><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4.png"/><Relationship Id="rId9" Type="http://schemas.openxmlformats.org/officeDocument/2006/relationships/image" Target="../media/image19.png"/></Relationships>
</file>

<file path=ppt/slides/_rels/slide15.xml.rels><?xml version="1.0" encoding="UTF-8" standalone="yes"?>
<Relationships xmlns="http://schemas.openxmlformats.org/package/2006/relationships"><Relationship Id="rId8" Type="http://schemas.openxmlformats.org/officeDocument/2006/relationships/hyperlink" Target="https://www.instagram.com/southasianheritagemonth_uk/?hl=en" TargetMode="External"/><Relationship Id="rId13" Type="http://schemas.openxmlformats.org/officeDocument/2006/relationships/image" Target="../media/image23.svg"/><Relationship Id="rId18" Type="http://schemas.openxmlformats.org/officeDocument/2006/relationships/image" Target="../media/image26.png"/><Relationship Id="rId3" Type="http://schemas.openxmlformats.org/officeDocument/2006/relationships/hyperlink" Target="http://www.southasianheritage.org.uk/" TargetMode="External"/><Relationship Id="rId21" Type="http://schemas.openxmlformats.org/officeDocument/2006/relationships/image" Target="../media/image28.png"/><Relationship Id="rId7" Type="http://schemas.openxmlformats.org/officeDocument/2006/relationships/hyperlink" Target="mailto:Laks@southasianheritage.org.uk" TargetMode="External"/><Relationship Id="rId12" Type="http://schemas.openxmlformats.org/officeDocument/2006/relationships/image" Target="../media/image22.png"/><Relationship Id="rId17" Type="http://schemas.openxmlformats.org/officeDocument/2006/relationships/hyperlink" Target="https://www.facebook.com/southasianheritagemonth/" TargetMode="External"/><Relationship Id="rId2" Type="http://schemas.openxmlformats.org/officeDocument/2006/relationships/image" Target="../media/image4.png"/><Relationship Id="rId16" Type="http://schemas.openxmlformats.org/officeDocument/2006/relationships/image" Target="../media/image25.svg"/><Relationship Id="rId20" Type="http://schemas.openxmlformats.org/officeDocument/2006/relationships/hyperlink" Target="https://twitter.com/sahm_uk?lang=en" TargetMode="External"/><Relationship Id="rId1" Type="http://schemas.openxmlformats.org/officeDocument/2006/relationships/slideLayout" Target="../slideLayouts/slideLayout6.xml"/><Relationship Id="rId6" Type="http://schemas.openxmlformats.org/officeDocument/2006/relationships/hyperlink" Target="mailto:Natasha@southasianheritage.org.uk" TargetMode="External"/><Relationship Id="rId11" Type="http://schemas.openxmlformats.org/officeDocument/2006/relationships/hyperlink" Target="https://www.linkedin.com/company/south-asian-heritage-month/?originalSubdomain=uk" TargetMode="External"/><Relationship Id="rId5" Type="http://schemas.openxmlformats.org/officeDocument/2006/relationships/hyperlink" Target="mailto:Binita@southasianheritage.org.uk" TargetMode="External"/><Relationship Id="rId15" Type="http://schemas.openxmlformats.org/officeDocument/2006/relationships/image" Target="../media/image24.png"/><Relationship Id="rId10" Type="http://schemas.openxmlformats.org/officeDocument/2006/relationships/image" Target="../media/image21.svg"/><Relationship Id="rId19" Type="http://schemas.openxmlformats.org/officeDocument/2006/relationships/image" Target="../media/image27.svg"/><Relationship Id="rId4" Type="http://schemas.openxmlformats.org/officeDocument/2006/relationships/hyperlink" Target="mailto:Jasvir@southasianheritage.org.uk" TargetMode="External"/><Relationship Id="rId9" Type="http://schemas.openxmlformats.org/officeDocument/2006/relationships/image" Target="../media/image20.png"/><Relationship Id="rId14" Type="http://schemas.openxmlformats.org/officeDocument/2006/relationships/hyperlink" Target="https://www.youtube.com/southasianheritagemonth" TargetMode="External"/><Relationship Id="rId22" Type="http://schemas.openxmlformats.org/officeDocument/2006/relationships/image" Target="../media/image29.sv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Rectangle 179"/>
          <p:cNvSpPr>
            <a:spLocks noChangeArrowheads="1"/>
          </p:cNvSpPr>
          <p:nvPr/>
        </p:nvSpPr>
        <p:spPr bwMode="auto">
          <a:xfrm>
            <a:off x="1039825" y="3010211"/>
            <a:ext cx="657863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South</a:t>
            </a:r>
            <a:r>
              <a:rPr kumimoji="0" lang="en-GB" altLang="ru-RU" sz="7200" b="1" i="0" u="none" strike="noStrike" cap="none" normalizeH="0" dirty="0">
                <a:ln>
                  <a:noFill/>
                </a:ln>
                <a:effectLst/>
                <a:latin typeface="Amatic" panose="02000803000000000000" pitchFamily="2" charset="0"/>
              </a:rPr>
              <a:t> Asian Heritage Month </a:t>
            </a:r>
            <a:endParaRPr kumimoji="0" lang="ru-RU" altLang="ru-RU" sz="3600" b="0" i="0" u="none" strike="noStrike" cap="none" normalizeH="0" baseline="0" dirty="0">
              <a:ln>
                <a:noFill/>
              </a:ln>
              <a:effectLst/>
            </a:endParaRPr>
          </a:p>
        </p:txBody>
      </p:sp>
      <p:sp>
        <p:nvSpPr>
          <p:cNvPr id="180" name="Freeform 180"/>
          <p:cNvSpPr>
            <a:spLocks/>
          </p:cNvSpPr>
          <p:nvPr/>
        </p:nvSpPr>
        <p:spPr bwMode="auto">
          <a:xfrm>
            <a:off x="326728" y="4954703"/>
            <a:ext cx="4041775" cy="80963"/>
          </a:xfrm>
          <a:custGeom>
            <a:avLst/>
            <a:gdLst>
              <a:gd name="T0" fmla="*/ 0 w 1064"/>
              <a:gd name="T1" fmla="*/ 10 h 21"/>
              <a:gd name="T2" fmla="*/ 563 w 1064"/>
              <a:gd name="T3" fmla="*/ 3 h 21"/>
              <a:gd name="T4" fmla="*/ 1064 w 1064"/>
              <a:gd name="T5" fmla="*/ 21 h 21"/>
            </a:gdLst>
            <a:ahLst/>
            <a:cxnLst>
              <a:cxn ang="0">
                <a:pos x="T0" y="T1"/>
              </a:cxn>
              <a:cxn ang="0">
                <a:pos x="T2" y="T3"/>
              </a:cxn>
              <a:cxn ang="0">
                <a:pos x="T4" y="T5"/>
              </a:cxn>
            </a:cxnLst>
            <a:rect l="0" t="0" r="r" b="b"/>
            <a:pathLst>
              <a:path w="1064" h="21">
                <a:moveTo>
                  <a:pt x="0" y="10"/>
                </a:moveTo>
                <a:cubicBezTo>
                  <a:pt x="188" y="20"/>
                  <a:pt x="376" y="6"/>
                  <a:pt x="563" y="3"/>
                </a:cubicBezTo>
                <a:cubicBezTo>
                  <a:pt x="731" y="0"/>
                  <a:pt x="898" y="6"/>
                  <a:pt x="1064" y="21"/>
                </a:cubicBezTo>
              </a:path>
            </a:pathLst>
          </a:custGeom>
          <a:noFill/>
          <a:ln w="15875"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82" name="Rectangle 181"/>
          <p:cNvSpPr/>
          <p:nvPr/>
        </p:nvSpPr>
        <p:spPr>
          <a:xfrm>
            <a:off x="1128173" y="4328841"/>
            <a:ext cx="3200968" cy="523220"/>
          </a:xfrm>
          <a:prstGeom prst="rect">
            <a:avLst/>
          </a:prstGeom>
        </p:spPr>
        <p:txBody>
          <a:bodyPr wrap="square">
            <a:spAutoFit/>
          </a:bodyPr>
          <a:lstStyle/>
          <a:p>
            <a:r>
              <a:rPr lang="en-US" sz="2800" dirty="0"/>
              <a:t>EVENT TOOLKIT</a:t>
            </a:r>
            <a:endParaRPr lang="ru-RU" sz="2800" dirty="0"/>
          </a:p>
        </p:txBody>
      </p:sp>
      <p:pic>
        <p:nvPicPr>
          <p:cNvPr id="4" name="Picture 3">
            <a:extLst>
              <a:ext uri="{FF2B5EF4-FFF2-40B4-BE49-F238E27FC236}">
                <a16:creationId xmlns:a16="http://schemas.microsoft.com/office/drawing/2014/main" id="{9C4B5854-4FB4-72F3-CC4A-E02D7CA394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7340" y="985837"/>
            <a:ext cx="5153025" cy="4886325"/>
          </a:xfrm>
          <a:prstGeom prst="rect">
            <a:avLst/>
          </a:prstGeom>
        </p:spPr>
      </p:pic>
      <p:sp>
        <p:nvSpPr>
          <p:cNvPr id="5" name="Rectangle 4">
            <a:extLst>
              <a:ext uri="{FF2B5EF4-FFF2-40B4-BE49-F238E27FC236}">
                <a16:creationId xmlns:a16="http://schemas.microsoft.com/office/drawing/2014/main" id="{42B92DE2-E640-2DAD-66B9-7269B3ADDAA0}"/>
              </a:ext>
            </a:extLst>
          </p:cNvPr>
          <p:cNvSpPr/>
          <p:nvPr/>
        </p:nvSpPr>
        <p:spPr>
          <a:xfrm rot="20466843">
            <a:off x="4394794" y="3913342"/>
            <a:ext cx="4019682" cy="830997"/>
          </a:xfrm>
          <a:prstGeom prst="rect">
            <a:avLst/>
          </a:prstGeom>
        </p:spPr>
        <p:txBody>
          <a:bodyPr wrap="square">
            <a:spAutoFit/>
          </a:bodyPr>
          <a:lstStyle/>
          <a:p>
            <a:r>
              <a:rPr lang="en-US" sz="4800" dirty="0"/>
              <a:t>2023 !</a:t>
            </a:r>
            <a:endParaRPr lang="ru-RU" sz="4800" dirty="0"/>
          </a:p>
        </p:txBody>
      </p:sp>
    </p:spTree>
    <p:extLst>
      <p:ext uri="{BB962C8B-B14F-4D97-AF65-F5344CB8AC3E}">
        <p14:creationId xmlns:p14="http://schemas.microsoft.com/office/powerpoint/2010/main" val="79053475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67000">
                                      <p:stCondLst>
                                        <p:cond delay="1250"/>
                                      </p:stCondLst>
                                      <p:childTnLst>
                                        <p:set>
                                          <p:cBhvr>
                                            <p:cTn id="6" dur="1" fill="hold">
                                              <p:stCondLst>
                                                <p:cond delay="0"/>
                                              </p:stCondLst>
                                            </p:cTn>
                                            <p:tgtEl>
                                              <p:spTgt spid="179"/>
                                            </p:tgtEl>
                                            <p:attrNameLst>
                                              <p:attrName>style.visibility</p:attrName>
                                            </p:attrNameLst>
                                          </p:cBhvr>
                                          <p:to>
                                            <p:strVal val="visible"/>
                                          </p:to>
                                        </p:set>
                                        <p:anim calcmode="lin" valueType="num" p14:bounceEnd="67000">
                                          <p:cBhvr additive="base">
                                            <p:cTn id="7" dur="1000" fill="hold"/>
                                            <p:tgtEl>
                                              <p:spTgt spid="179"/>
                                            </p:tgtEl>
                                            <p:attrNameLst>
                                              <p:attrName>ppt_x</p:attrName>
                                            </p:attrNameLst>
                                          </p:cBhvr>
                                          <p:tavLst>
                                            <p:tav tm="0">
                                              <p:val>
                                                <p:strVal val="0-#ppt_w/2"/>
                                              </p:val>
                                            </p:tav>
                                            <p:tav tm="100000">
                                              <p:val>
                                                <p:strVal val="#ppt_x"/>
                                              </p:val>
                                            </p:tav>
                                          </p:tavLst>
                                        </p:anim>
                                        <p:anim calcmode="lin" valueType="num" p14:bounceEnd="67000">
                                          <p:cBhvr additive="base">
                                            <p:cTn id="8" dur="1000" fill="hold"/>
                                            <p:tgtEl>
                                              <p:spTgt spid="17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14:presetBounceEnd="67000">
                                      <p:stCondLst>
                                        <p:cond delay="1250"/>
                                      </p:stCondLst>
                                      <p:childTnLst>
                                        <p:set>
                                          <p:cBhvr>
                                            <p:cTn id="10" dur="1" fill="hold">
                                              <p:stCondLst>
                                                <p:cond delay="0"/>
                                              </p:stCondLst>
                                            </p:cTn>
                                            <p:tgtEl>
                                              <p:spTgt spid="180"/>
                                            </p:tgtEl>
                                            <p:attrNameLst>
                                              <p:attrName>style.visibility</p:attrName>
                                            </p:attrNameLst>
                                          </p:cBhvr>
                                          <p:to>
                                            <p:strVal val="visible"/>
                                          </p:to>
                                        </p:set>
                                        <p:anim calcmode="lin" valueType="num" p14:bounceEnd="67000">
                                          <p:cBhvr additive="base">
                                            <p:cTn id="11" dur="1000" fill="hold"/>
                                            <p:tgtEl>
                                              <p:spTgt spid="180"/>
                                            </p:tgtEl>
                                            <p:attrNameLst>
                                              <p:attrName>ppt_x</p:attrName>
                                            </p:attrNameLst>
                                          </p:cBhvr>
                                          <p:tavLst>
                                            <p:tav tm="0">
                                              <p:val>
                                                <p:strVal val="0-#ppt_w/2"/>
                                              </p:val>
                                            </p:tav>
                                            <p:tav tm="100000">
                                              <p:val>
                                                <p:strVal val="#ppt_x"/>
                                              </p:val>
                                            </p:tav>
                                          </p:tavLst>
                                        </p:anim>
                                        <p:anim calcmode="lin" valueType="num" p14:bounceEnd="67000">
                                          <p:cBhvr additive="base">
                                            <p:cTn id="12" dur="1000" fill="hold"/>
                                            <p:tgtEl>
                                              <p:spTgt spid="18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14:presetBounceEnd="67000">
                                      <p:stCondLst>
                                        <p:cond delay="1250"/>
                                      </p:stCondLst>
                                      <p:childTnLst>
                                        <p:set>
                                          <p:cBhvr>
                                            <p:cTn id="14" dur="1" fill="hold">
                                              <p:stCondLst>
                                                <p:cond delay="0"/>
                                              </p:stCondLst>
                                            </p:cTn>
                                            <p:tgtEl>
                                              <p:spTgt spid="182"/>
                                            </p:tgtEl>
                                            <p:attrNameLst>
                                              <p:attrName>style.visibility</p:attrName>
                                            </p:attrNameLst>
                                          </p:cBhvr>
                                          <p:to>
                                            <p:strVal val="visible"/>
                                          </p:to>
                                        </p:set>
                                        <p:anim calcmode="lin" valueType="num" p14:bounceEnd="67000">
                                          <p:cBhvr additive="base">
                                            <p:cTn id="15" dur="1000" fill="hold"/>
                                            <p:tgtEl>
                                              <p:spTgt spid="182"/>
                                            </p:tgtEl>
                                            <p:attrNameLst>
                                              <p:attrName>ppt_x</p:attrName>
                                            </p:attrNameLst>
                                          </p:cBhvr>
                                          <p:tavLst>
                                            <p:tav tm="0">
                                              <p:val>
                                                <p:strVal val="0-#ppt_w/2"/>
                                              </p:val>
                                            </p:tav>
                                            <p:tav tm="100000">
                                              <p:val>
                                                <p:strVal val="#ppt_x"/>
                                              </p:val>
                                            </p:tav>
                                          </p:tavLst>
                                        </p:anim>
                                        <p:anim calcmode="lin" valueType="num" p14:bounceEnd="67000">
                                          <p:cBhvr additive="base">
                                            <p:cTn id="16" dur="1000" fill="hold"/>
                                            <p:tgtEl>
                                              <p:spTgt spid="18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14:presetBounceEnd="67000">
                                      <p:stCondLst>
                                        <p:cond delay="1250"/>
                                      </p:stCondLst>
                                      <p:childTnLst>
                                        <p:set>
                                          <p:cBhvr>
                                            <p:cTn id="18" dur="1" fill="hold">
                                              <p:stCondLst>
                                                <p:cond delay="0"/>
                                              </p:stCondLst>
                                            </p:cTn>
                                            <p:tgtEl>
                                              <p:spTgt spid="5"/>
                                            </p:tgtEl>
                                            <p:attrNameLst>
                                              <p:attrName>style.visibility</p:attrName>
                                            </p:attrNameLst>
                                          </p:cBhvr>
                                          <p:to>
                                            <p:strVal val="visible"/>
                                          </p:to>
                                        </p:set>
                                        <p:anim calcmode="lin" valueType="num" p14:bounceEnd="67000">
                                          <p:cBhvr additive="base">
                                            <p:cTn id="19" dur="1000" fill="hold"/>
                                            <p:tgtEl>
                                              <p:spTgt spid="5"/>
                                            </p:tgtEl>
                                            <p:attrNameLst>
                                              <p:attrName>ppt_x</p:attrName>
                                            </p:attrNameLst>
                                          </p:cBhvr>
                                          <p:tavLst>
                                            <p:tav tm="0">
                                              <p:val>
                                                <p:strVal val="0-#ppt_w/2"/>
                                              </p:val>
                                            </p:tav>
                                            <p:tav tm="100000">
                                              <p:val>
                                                <p:strVal val="#ppt_x"/>
                                              </p:val>
                                            </p:tav>
                                          </p:tavLst>
                                        </p:anim>
                                        <p:anim calcmode="lin" valueType="num" p14:bounceEnd="67000">
                                          <p:cBhvr additive="base">
                                            <p:cTn id="20" dur="1000" fill="hold"/>
                                            <p:tgtEl>
                                              <p:spTgt spid="5"/>
                                            </p:tgtEl>
                                            <p:attrNameLst>
                                              <p:attrName>ppt_y</p:attrName>
                                            </p:attrNameLst>
                                          </p:cBhvr>
                                          <p:tavLst>
                                            <p:tav tm="0">
                                              <p:val>
                                                <p:strVal val="#ppt_y"/>
                                              </p:val>
                                            </p:tav>
                                            <p:tav tm="100000">
                                              <p:val>
                                                <p:strVal val="#ppt_y"/>
                                              </p:val>
                                            </p:tav>
                                          </p:tavLst>
                                        </p:anim>
                                      </p:childTnLst>
                                    </p:cTn>
                                  </p:par>
                                  <p:par>
                                    <p:cTn id="21" presetID="1" presetClass="entr" presetSubtype="0" fill="hold" nodeType="withEffect">
                                      <p:stCondLst>
                                        <p:cond delay="125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p:bldP spid="180" grpId="0" animBg="1"/>
          <p:bldP spid="182" grpId="0"/>
          <p:bldP spid="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125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1000" fill="hold"/>
                                            <p:tgtEl>
                                              <p:spTgt spid="179"/>
                                            </p:tgtEl>
                                            <p:attrNameLst>
                                              <p:attrName>ppt_x</p:attrName>
                                            </p:attrNameLst>
                                          </p:cBhvr>
                                          <p:tavLst>
                                            <p:tav tm="0">
                                              <p:val>
                                                <p:strVal val="0-#ppt_w/2"/>
                                              </p:val>
                                            </p:tav>
                                            <p:tav tm="100000">
                                              <p:val>
                                                <p:strVal val="#ppt_x"/>
                                              </p:val>
                                            </p:tav>
                                          </p:tavLst>
                                        </p:anim>
                                        <p:anim calcmode="lin" valueType="num">
                                          <p:cBhvr additive="base">
                                            <p:cTn id="8" dur="1000" fill="hold"/>
                                            <p:tgtEl>
                                              <p:spTgt spid="17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1250"/>
                                      </p:stCondLst>
                                      <p:childTnLst>
                                        <p:set>
                                          <p:cBhvr>
                                            <p:cTn id="10" dur="1" fill="hold">
                                              <p:stCondLst>
                                                <p:cond delay="0"/>
                                              </p:stCondLst>
                                            </p:cTn>
                                            <p:tgtEl>
                                              <p:spTgt spid="180"/>
                                            </p:tgtEl>
                                            <p:attrNameLst>
                                              <p:attrName>style.visibility</p:attrName>
                                            </p:attrNameLst>
                                          </p:cBhvr>
                                          <p:to>
                                            <p:strVal val="visible"/>
                                          </p:to>
                                        </p:set>
                                        <p:anim calcmode="lin" valueType="num">
                                          <p:cBhvr additive="base">
                                            <p:cTn id="11" dur="1000" fill="hold"/>
                                            <p:tgtEl>
                                              <p:spTgt spid="180"/>
                                            </p:tgtEl>
                                            <p:attrNameLst>
                                              <p:attrName>ppt_x</p:attrName>
                                            </p:attrNameLst>
                                          </p:cBhvr>
                                          <p:tavLst>
                                            <p:tav tm="0">
                                              <p:val>
                                                <p:strVal val="0-#ppt_w/2"/>
                                              </p:val>
                                            </p:tav>
                                            <p:tav tm="100000">
                                              <p:val>
                                                <p:strVal val="#ppt_x"/>
                                              </p:val>
                                            </p:tav>
                                          </p:tavLst>
                                        </p:anim>
                                        <p:anim calcmode="lin" valueType="num">
                                          <p:cBhvr additive="base">
                                            <p:cTn id="12" dur="1000" fill="hold"/>
                                            <p:tgtEl>
                                              <p:spTgt spid="18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250"/>
                                      </p:stCondLst>
                                      <p:childTnLst>
                                        <p:set>
                                          <p:cBhvr>
                                            <p:cTn id="14" dur="1" fill="hold">
                                              <p:stCondLst>
                                                <p:cond delay="0"/>
                                              </p:stCondLst>
                                            </p:cTn>
                                            <p:tgtEl>
                                              <p:spTgt spid="182"/>
                                            </p:tgtEl>
                                            <p:attrNameLst>
                                              <p:attrName>style.visibility</p:attrName>
                                            </p:attrNameLst>
                                          </p:cBhvr>
                                          <p:to>
                                            <p:strVal val="visible"/>
                                          </p:to>
                                        </p:set>
                                        <p:anim calcmode="lin" valueType="num">
                                          <p:cBhvr additive="base">
                                            <p:cTn id="15" dur="1000" fill="hold"/>
                                            <p:tgtEl>
                                              <p:spTgt spid="182"/>
                                            </p:tgtEl>
                                            <p:attrNameLst>
                                              <p:attrName>ppt_x</p:attrName>
                                            </p:attrNameLst>
                                          </p:cBhvr>
                                          <p:tavLst>
                                            <p:tav tm="0">
                                              <p:val>
                                                <p:strVal val="0-#ppt_w/2"/>
                                              </p:val>
                                            </p:tav>
                                            <p:tav tm="100000">
                                              <p:val>
                                                <p:strVal val="#ppt_x"/>
                                              </p:val>
                                            </p:tav>
                                          </p:tavLst>
                                        </p:anim>
                                        <p:anim calcmode="lin" valueType="num">
                                          <p:cBhvr additive="base">
                                            <p:cTn id="16" dur="1000" fill="hold"/>
                                            <p:tgtEl>
                                              <p:spTgt spid="18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1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0-#ppt_w/2"/>
                                              </p:val>
                                            </p:tav>
                                            <p:tav tm="100000">
                                              <p:val>
                                                <p:strVal val="#ppt_x"/>
                                              </p:val>
                                            </p:tav>
                                          </p:tavLst>
                                        </p:anim>
                                        <p:anim calcmode="lin" valueType="num">
                                          <p:cBhvr additive="base">
                                            <p:cTn id="20" dur="1000" fill="hold"/>
                                            <p:tgtEl>
                                              <p:spTgt spid="5"/>
                                            </p:tgtEl>
                                            <p:attrNameLst>
                                              <p:attrName>ppt_y</p:attrName>
                                            </p:attrNameLst>
                                          </p:cBhvr>
                                          <p:tavLst>
                                            <p:tav tm="0">
                                              <p:val>
                                                <p:strVal val="#ppt_y"/>
                                              </p:val>
                                            </p:tav>
                                            <p:tav tm="100000">
                                              <p:val>
                                                <p:strVal val="#ppt_y"/>
                                              </p:val>
                                            </p:tav>
                                          </p:tavLst>
                                        </p:anim>
                                      </p:childTnLst>
                                    </p:cTn>
                                  </p:par>
                                  <p:par>
                                    <p:cTn id="21" presetID="1" presetClass="entr" presetSubtype="0" fill="hold" nodeType="withEffect">
                                      <p:stCondLst>
                                        <p:cond delay="125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p:bldP spid="180" grpId="0" animBg="1"/>
          <p:bldP spid="182" grpId="0"/>
          <p:bldP spid="5"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789656" y="732884"/>
            <a:ext cx="333745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Your Check List</a:t>
            </a:r>
            <a:endParaRPr kumimoji="0" lang="ru-RU" altLang="ru-RU" sz="7200" b="0" i="0" u="none" strike="noStrike" cap="none" normalizeH="0" baseline="0" dirty="0">
              <a:ln>
                <a:noFill/>
              </a:ln>
              <a:effectLs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5647048" y="2033287"/>
            <a:ext cx="3319462" cy="9683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995978" y="2585809"/>
            <a:ext cx="10412962" cy="3877985"/>
          </a:xfrm>
          <a:prstGeom prst="rect">
            <a:avLst/>
          </a:prstGeom>
        </p:spPr>
        <p:txBody>
          <a:bodyPr wrap="square">
            <a:spAutoFit/>
          </a:bodyPr>
          <a:lstStyle/>
          <a:p>
            <a:r>
              <a:rPr lang="en-GB" sz="2800" b="1" dirty="0"/>
              <a:t>1. </a:t>
            </a:r>
            <a:r>
              <a:rPr lang="en-GB" b="1" dirty="0"/>
              <a:t>Choose a theme: </a:t>
            </a:r>
            <a:r>
              <a:rPr lang="en-GB" dirty="0"/>
              <a:t>Decide on a theme that aligns with the SAHM's mission and resonates with your target audience. This will help you create a focused and engaging event.</a:t>
            </a:r>
          </a:p>
          <a:p>
            <a:endParaRPr lang="en-GB" dirty="0"/>
          </a:p>
          <a:p>
            <a:r>
              <a:rPr lang="en-GB" sz="2800" b="1" dirty="0"/>
              <a:t>2. </a:t>
            </a:r>
            <a:r>
              <a:rPr lang="en-GB" b="1" dirty="0"/>
              <a:t>Plan your event: </a:t>
            </a:r>
            <a:r>
              <a:rPr lang="en-GB" dirty="0"/>
              <a:t>Plan your event in detail, including the date, time, location (if applicable), format (online/offline), and the activities you'll be organizing. Make sure you take into account the needs and preferences of your target audience.</a:t>
            </a:r>
          </a:p>
          <a:p>
            <a:endParaRPr lang="en-GB" dirty="0"/>
          </a:p>
          <a:p>
            <a:r>
              <a:rPr lang="en-GB" sz="2800" b="1" dirty="0"/>
              <a:t>3. </a:t>
            </a:r>
            <a:r>
              <a:rPr lang="en-GB" b="1" dirty="0"/>
              <a:t>Engage with the community: </a:t>
            </a:r>
            <a:r>
              <a:rPr lang="en-GB" dirty="0"/>
              <a:t>Reach out to your local South Asian community in your area and get them involved in your event. You can do this by partnering with local organizations, inviting guest speakers, and promoting your event through social media and other platforms.</a:t>
            </a:r>
          </a:p>
          <a:p>
            <a:endParaRPr lang="en-GB" dirty="0"/>
          </a:p>
          <a:p>
            <a:endParaRPr lang="en-GB" dirty="0"/>
          </a:p>
        </p:txBody>
      </p:sp>
      <p:grpSp>
        <p:nvGrpSpPr>
          <p:cNvPr id="4" name="Group 3">
            <a:extLst>
              <a:ext uri="{FF2B5EF4-FFF2-40B4-BE49-F238E27FC236}">
                <a16:creationId xmlns:a16="http://schemas.microsoft.com/office/drawing/2014/main" id="{3E9CD31D-DC1D-48C7-2D2C-E39789496791}"/>
              </a:ext>
            </a:extLst>
          </p:cNvPr>
          <p:cNvGrpSpPr/>
          <p:nvPr/>
        </p:nvGrpSpPr>
        <p:grpSpPr>
          <a:xfrm>
            <a:off x="995978" y="729047"/>
            <a:ext cx="1052512" cy="1184940"/>
            <a:chOff x="995978" y="729047"/>
            <a:chExt cx="1052512" cy="1184940"/>
          </a:xfrm>
        </p:grpSpPr>
        <p:sp>
          <p:nvSpPr>
            <p:cNvPr id="5" name="Freeform 28">
              <a:extLst>
                <a:ext uri="{FF2B5EF4-FFF2-40B4-BE49-F238E27FC236}">
                  <a16:creationId xmlns:a16="http://schemas.microsoft.com/office/drawing/2014/main" id="{41D0BBB9-D522-2E35-D7FD-1F4E2AE3C43C}"/>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6F2A1F1D-5E11-11CA-F6A6-860C9F420658}"/>
                </a:ext>
              </a:extLst>
            </p:cNvPr>
            <p:cNvSpPr>
              <a:spLocks noChangeArrowheads="1"/>
            </p:cNvSpPr>
            <p:nvPr/>
          </p:nvSpPr>
          <p:spPr bwMode="auto">
            <a:xfrm>
              <a:off x="1260660" y="729047"/>
              <a:ext cx="548227"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700" b="1" i="0" u="none" strike="noStrike" cap="none" normalizeH="0" baseline="0" dirty="0">
                  <a:ln>
                    <a:noFill/>
                  </a:ln>
                  <a:effectLst/>
                  <a:latin typeface="Amatic" panose="02000803000000000000" pitchFamily="2" charset="0"/>
                </a:rPr>
                <a:t>0</a:t>
              </a:r>
              <a:r>
                <a:rPr kumimoji="0" lang="en-GB" altLang="ru-RU" sz="7700" b="1" i="0" u="none" strike="noStrike" cap="none" normalizeH="0" baseline="0" dirty="0">
                  <a:ln>
                    <a:noFill/>
                  </a:ln>
                  <a:effectLst/>
                  <a:latin typeface="Amatic" panose="02000803000000000000" pitchFamily="2" charset="0"/>
                </a:rPr>
                <a:t>3</a:t>
              </a:r>
              <a:endParaRPr kumimoji="0" lang="ru-RU" altLang="ru-RU" sz="1800" b="0" i="0" u="none" strike="noStrike" cap="none" normalizeH="0" baseline="0" dirty="0">
                <a:ln>
                  <a:noFill/>
                </a:ln>
                <a:effectLst/>
              </a:endParaRPr>
            </a:p>
          </p:txBody>
        </p:sp>
      </p:grpSp>
    </p:spTree>
    <p:extLst>
      <p:ext uri="{BB962C8B-B14F-4D97-AF65-F5344CB8AC3E}">
        <p14:creationId xmlns:p14="http://schemas.microsoft.com/office/powerpoint/2010/main" val="2829542087"/>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789656" y="732884"/>
            <a:ext cx="333745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Your Check List</a:t>
            </a:r>
            <a:endParaRPr kumimoji="0" lang="ru-RU" altLang="ru-RU" sz="7200" b="0" i="0" u="none" strike="noStrike" cap="none" normalizeH="0" baseline="0" dirty="0">
              <a:ln>
                <a:noFill/>
              </a:ln>
              <a:effectLs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5647048" y="2033287"/>
            <a:ext cx="3319462" cy="9683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995978" y="2585809"/>
            <a:ext cx="10412962" cy="4154984"/>
          </a:xfrm>
          <a:prstGeom prst="rect">
            <a:avLst/>
          </a:prstGeom>
        </p:spPr>
        <p:txBody>
          <a:bodyPr wrap="square">
            <a:spAutoFit/>
          </a:bodyPr>
          <a:lstStyle/>
          <a:p>
            <a:r>
              <a:rPr lang="en-GB" sz="2800" b="1" dirty="0"/>
              <a:t>4. </a:t>
            </a:r>
            <a:r>
              <a:rPr lang="en-GB" b="1" dirty="0"/>
              <a:t>Create buzz: </a:t>
            </a:r>
            <a:r>
              <a:rPr lang="en-GB" dirty="0"/>
              <a:t>Create buzz around your event by using creative marketing strategies, such as social media campaigns, influencer partnerships, and targeted advertising. Make sure your messaging is clear, concise, and engaging.</a:t>
            </a:r>
          </a:p>
          <a:p>
            <a:endParaRPr lang="en-GB" dirty="0"/>
          </a:p>
          <a:p>
            <a:r>
              <a:rPr lang="en-GB" sz="2800" b="1" dirty="0"/>
              <a:t>5. </a:t>
            </a:r>
            <a:r>
              <a:rPr lang="en-GB" b="1" dirty="0"/>
              <a:t>Submit your event: </a:t>
            </a:r>
            <a:r>
              <a:rPr lang="en-GB" dirty="0"/>
              <a:t>Once you've finalized your event, submit it to the SAHM website for listing. Make sure you provide all the necessary details, such as event name, description, date, time, location, registration details and a square image of the event tile.</a:t>
            </a:r>
          </a:p>
          <a:p>
            <a:endParaRPr lang="en-GB" dirty="0"/>
          </a:p>
          <a:p>
            <a:r>
              <a:rPr lang="en-GB" sz="2800" b="1" dirty="0"/>
              <a:t>6. </a:t>
            </a:r>
            <a:r>
              <a:rPr lang="en-GB" b="1" dirty="0"/>
              <a:t>Follow up: </a:t>
            </a:r>
            <a:r>
              <a:rPr lang="en-GB" dirty="0"/>
              <a:t>Follow up with the SAHM team to ensure that your event has been approved and is listed on their website. You can also ask for their feedback and suggestions on how to make your event even more engaging and impactful.</a:t>
            </a:r>
          </a:p>
          <a:p>
            <a:endParaRPr lang="en-GB" dirty="0"/>
          </a:p>
          <a:p>
            <a:endParaRPr lang="en-GB" dirty="0"/>
          </a:p>
        </p:txBody>
      </p:sp>
      <p:grpSp>
        <p:nvGrpSpPr>
          <p:cNvPr id="4" name="Group 3">
            <a:extLst>
              <a:ext uri="{FF2B5EF4-FFF2-40B4-BE49-F238E27FC236}">
                <a16:creationId xmlns:a16="http://schemas.microsoft.com/office/drawing/2014/main" id="{3E9CD31D-DC1D-48C7-2D2C-E39789496791}"/>
              </a:ext>
            </a:extLst>
          </p:cNvPr>
          <p:cNvGrpSpPr/>
          <p:nvPr/>
        </p:nvGrpSpPr>
        <p:grpSpPr>
          <a:xfrm>
            <a:off x="995978" y="729047"/>
            <a:ext cx="1052512" cy="1184940"/>
            <a:chOff x="995978" y="729047"/>
            <a:chExt cx="1052512" cy="1184940"/>
          </a:xfrm>
        </p:grpSpPr>
        <p:sp>
          <p:nvSpPr>
            <p:cNvPr id="5" name="Freeform 28">
              <a:extLst>
                <a:ext uri="{FF2B5EF4-FFF2-40B4-BE49-F238E27FC236}">
                  <a16:creationId xmlns:a16="http://schemas.microsoft.com/office/drawing/2014/main" id="{41D0BBB9-D522-2E35-D7FD-1F4E2AE3C43C}"/>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6F2A1F1D-5E11-11CA-F6A6-860C9F420658}"/>
                </a:ext>
              </a:extLst>
            </p:cNvPr>
            <p:cNvSpPr>
              <a:spLocks noChangeArrowheads="1"/>
            </p:cNvSpPr>
            <p:nvPr/>
          </p:nvSpPr>
          <p:spPr bwMode="auto">
            <a:xfrm>
              <a:off x="1260660" y="729047"/>
              <a:ext cx="548227"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700" b="1" i="0" u="none" strike="noStrike" cap="none" normalizeH="0" baseline="0" dirty="0">
                  <a:ln>
                    <a:noFill/>
                  </a:ln>
                  <a:effectLst/>
                  <a:latin typeface="Amatic" panose="02000803000000000000" pitchFamily="2" charset="0"/>
                </a:rPr>
                <a:t>0</a:t>
              </a:r>
              <a:r>
                <a:rPr kumimoji="0" lang="en-GB" altLang="ru-RU" sz="7700" b="1" i="0" u="none" strike="noStrike" cap="none" normalizeH="0" baseline="0" dirty="0">
                  <a:ln>
                    <a:noFill/>
                  </a:ln>
                  <a:effectLst/>
                  <a:latin typeface="Amatic" panose="02000803000000000000" pitchFamily="2" charset="0"/>
                </a:rPr>
                <a:t>3</a:t>
              </a:r>
              <a:endParaRPr kumimoji="0" lang="ru-RU" altLang="ru-RU" sz="1800" b="0" i="0" u="none" strike="noStrike" cap="none" normalizeH="0" baseline="0" dirty="0">
                <a:ln>
                  <a:noFill/>
                </a:ln>
                <a:effectLst/>
              </a:endParaRPr>
            </a:p>
          </p:txBody>
        </p:sp>
      </p:grpSp>
    </p:spTree>
    <p:extLst>
      <p:ext uri="{BB962C8B-B14F-4D97-AF65-F5344CB8AC3E}">
        <p14:creationId xmlns:p14="http://schemas.microsoft.com/office/powerpoint/2010/main" val="261659799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789656" y="732884"/>
            <a:ext cx="333745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Your Check List</a:t>
            </a:r>
            <a:endParaRPr kumimoji="0" lang="ru-RU" altLang="ru-RU" sz="7200" b="0" i="0" u="none" strike="noStrike" cap="none" normalizeH="0" baseline="0" dirty="0">
              <a:ln>
                <a:noFill/>
              </a:ln>
              <a:effectLs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5647048" y="2033287"/>
            <a:ext cx="3319462" cy="9683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995978" y="2585809"/>
            <a:ext cx="10412962" cy="3754874"/>
          </a:xfrm>
          <a:prstGeom prst="rect">
            <a:avLst/>
          </a:prstGeom>
        </p:spPr>
        <p:txBody>
          <a:bodyPr wrap="square">
            <a:spAutoFit/>
          </a:bodyPr>
          <a:lstStyle/>
          <a:p>
            <a:r>
              <a:rPr lang="en-GB" sz="2800" b="1" dirty="0"/>
              <a:t>7. </a:t>
            </a:r>
            <a:r>
              <a:rPr lang="en-GB" b="1" dirty="0"/>
              <a:t>Execute your event: </a:t>
            </a:r>
            <a:r>
              <a:rPr lang="en-GB" dirty="0"/>
              <a:t>Finally, execute your event with enthusiasm and energy. </a:t>
            </a:r>
          </a:p>
          <a:p>
            <a:endParaRPr lang="en-GB" dirty="0"/>
          </a:p>
          <a:p>
            <a:r>
              <a:rPr lang="en-GB" dirty="0"/>
              <a:t>Make sure you create a welcoming and inclusive environment for all attendees, and encourage them to participate and share their experiences on social media.</a:t>
            </a:r>
          </a:p>
          <a:p>
            <a:endParaRPr lang="en-GB" dirty="0"/>
          </a:p>
          <a:p>
            <a:r>
              <a:rPr lang="en-GB" dirty="0"/>
              <a:t>Use the hashtags:</a:t>
            </a:r>
          </a:p>
          <a:p>
            <a:endParaRPr lang="en-GB" dirty="0"/>
          </a:p>
          <a:p>
            <a:r>
              <a:rPr lang="en-GB" sz="2400" dirty="0"/>
              <a:t>#southasianheritagemonth</a:t>
            </a:r>
          </a:p>
          <a:p>
            <a:r>
              <a:rPr lang="en-GB" sz="2400" dirty="0"/>
              <a:t>#ourstoriesmatter</a:t>
            </a:r>
          </a:p>
          <a:p>
            <a:endParaRPr lang="en-GB" dirty="0"/>
          </a:p>
          <a:p>
            <a:endParaRPr lang="en-GB" dirty="0"/>
          </a:p>
          <a:p>
            <a:endParaRPr lang="en-GB" dirty="0"/>
          </a:p>
        </p:txBody>
      </p:sp>
      <p:grpSp>
        <p:nvGrpSpPr>
          <p:cNvPr id="4" name="Group 3">
            <a:extLst>
              <a:ext uri="{FF2B5EF4-FFF2-40B4-BE49-F238E27FC236}">
                <a16:creationId xmlns:a16="http://schemas.microsoft.com/office/drawing/2014/main" id="{3E9CD31D-DC1D-48C7-2D2C-E39789496791}"/>
              </a:ext>
            </a:extLst>
          </p:cNvPr>
          <p:cNvGrpSpPr/>
          <p:nvPr/>
        </p:nvGrpSpPr>
        <p:grpSpPr>
          <a:xfrm>
            <a:off x="995978" y="729047"/>
            <a:ext cx="1052512" cy="1184940"/>
            <a:chOff x="995978" y="729047"/>
            <a:chExt cx="1052512" cy="1184940"/>
          </a:xfrm>
        </p:grpSpPr>
        <p:sp>
          <p:nvSpPr>
            <p:cNvPr id="5" name="Freeform 28">
              <a:extLst>
                <a:ext uri="{FF2B5EF4-FFF2-40B4-BE49-F238E27FC236}">
                  <a16:creationId xmlns:a16="http://schemas.microsoft.com/office/drawing/2014/main" id="{41D0BBB9-D522-2E35-D7FD-1F4E2AE3C43C}"/>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6F2A1F1D-5E11-11CA-F6A6-860C9F420658}"/>
                </a:ext>
              </a:extLst>
            </p:cNvPr>
            <p:cNvSpPr>
              <a:spLocks noChangeArrowheads="1"/>
            </p:cNvSpPr>
            <p:nvPr/>
          </p:nvSpPr>
          <p:spPr bwMode="auto">
            <a:xfrm>
              <a:off x="1260660" y="729047"/>
              <a:ext cx="548227"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700" b="1" i="0" u="none" strike="noStrike" cap="none" normalizeH="0" baseline="0" dirty="0">
                  <a:ln>
                    <a:noFill/>
                  </a:ln>
                  <a:effectLst/>
                  <a:latin typeface="Amatic" panose="02000803000000000000" pitchFamily="2" charset="0"/>
                </a:rPr>
                <a:t>0</a:t>
              </a:r>
              <a:r>
                <a:rPr kumimoji="0" lang="en-GB" altLang="ru-RU" sz="7700" b="1" i="0" u="none" strike="noStrike" cap="none" normalizeH="0" baseline="0" dirty="0">
                  <a:ln>
                    <a:noFill/>
                  </a:ln>
                  <a:effectLst/>
                  <a:latin typeface="Amatic" panose="02000803000000000000" pitchFamily="2" charset="0"/>
                </a:rPr>
                <a:t>3</a:t>
              </a:r>
              <a:endParaRPr kumimoji="0" lang="ru-RU" altLang="ru-RU" sz="1800" b="0" i="0" u="none" strike="noStrike" cap="none" normalizeH="0" baseline="0" dirty="0">
                <a:ln>
                  <a:noFill/>
                </a:ln>
                <a:effectLst/>
              </a:endParaRPr>
            </a:p>
          </p:txBody>
        </p:sp>
      </p:grpSp>
      <p:grpSp>
        <p:nvGrpSpPr>
          <p:cNvPr id="19" name="Group 18">
            <a:extLst>
              <a:ext uri="{FF2B5EF4-FFF2-40B4-BE49-F238E27FC236}">
                <a16:creationId xmlns:a16="http://schemas.microsoft.com/office/drawing/2014/main" id="{223C07B9-6ED0-3AD4-9860-3C821A3E16AD}"/>
              </a:ext>
            </a:extLst>
          </p:cNvPr>
          <p:cNvGrpSpPr/>
          <p:nvPr/>
        </p:nvGrpSpPr>
        <p:grpSpPr>
          <a:xfrm>
            <a:off x="2389300" y="156503"/>
            <a:ext cx="3235616" cy="2330028"/>
            <a:chOff x="5812187" y="1230313"/>
            <a:chExt cx="5895625" cy="4813299"/>
          </a:xfrm>
        </p:grpSpPr>
        <p:grpSp>
          <p:nvGrpSpPr>
            <p:cNvPr id="6" name="Group 5">
              <a:extLst>
                <a:ext uri="{FF2B5EF4-FFF2-40B4-BE49-F238E27FC236}">
                  <a16:creationId xmlns:a16="http://schemas.microsoft.com/office/drawing/2014/main" id="{8315A636-0256-33A9-7C90-3D762B631947}"/>
                </a:ext>
              </a:extLst>
            </p:cNvPr>
            <p:cNvGrpSpPr/>
            <p:nvPr/>
          </p:nvGrpSpPr>
          <p:grpSpPr>
            <a:xfrm>
              <a:off x="5812187" y="1747837"/>
              <a:ext cx="4467225" cy="4295775"/>
              <a:chOff x="5751513" y="1736725"/>
              <a:chExt cx="4467225" cy="4295775"/>
            </a:xfrm>
          </p:grpSpPr>
          <p:sp>
            <p:nvSpPr>
              <p:cNvPr id="8" name="Freeform 6">
                <a:extLst>
                  <a:ext uri="{FF2B5EF4-FFF2-40B4-BE49-F238E27FC236}">
                    <a16:creationId xmlns:a16="http://schemas.microsoft.com/office/drawing/2014/main" id="{B5341DAF-CB90-5DA6-6DE7-DF52EE4DACD8}"/>
                  </a:ext>
                </a:extLst>
              </p:cNvPr>
              <p:cNvSpPr>
                <a:spLocks noEditPoints="1"/>
              </p:cNvSpPr>
              <p:nvPr/>
            </p:nvSpPr>
            <p:spPr bwMode="auto">
              <a:xfrm>
                <a:off x="5878513" y="1825625"/>
                <a:ext cx="4219575" cy="4164013"/>
              </a:xfrm>
              <a:custGeom>
                <a:avLst/>
                <a:gdLst>
                  <a:gd name="T0" fmla="*/ 972 w 1108"/>
                  <a:gd name="T1" fmla="*/ 433 h 1093"/>
                  <a:gd name="T2" fmla="*/ 970 w 1108"/>
                  <a:gd name="T3" fmla="*/ 427 h 1093"/>
                  <a:gd name="T4" fmla="*/ 1017 w 1108"/>
                  <a:gd name="T5" fmla="*/ 256 h 1093"/>
                  <a:gd name="T6" fmla="*/ 963 w 1108"/>
                  <a:gd name="T7" fmla="*/ 185 h 1093"/>
                  <a:gd name="T8" fmla="*/ 983 w 1108"/>
                  <a:gd name="T9" fmla="*/ 209 h 1093"/>
                  <a:gd name="T10" fmla="*/ 987 w 1108"/>
                  <a:gd name="T11" fmla="*/ 496 h 1093"/>
                  <a:gd name="T12" fmla="*/ 944 w 1108"/>
                  <a:gd name="T13" fmla="*/ 370 h 1093"/>
                  <a:gd name="T14" fmla="*/ 896 w 1108"/>
                  <a:gd name="T15" fmla="*/ 297 h 1093"/>
                  <a:gd name="T16" fmla="*/ 330 w 1108"/>
                  <a:gd name="T17" fmla="*/ 46 h 1093"/>
                  <a:gd name="T18" fmla="*/ 41 w 1108"/>
                  <a:gd name="T19" fmla="*/ 335 h 1093"/>
                  <a:gd name="T20" fmla="*/ 20 w 1108"/>
                  <a:gd name="T21" fmla="*/ 395 h 1093"/>
                  <a:gd name="T22" fmla="*/ 97 w 1108"/>
                  <a:gd name="T23" fmla="*/ 235 h 1093"/>
                  <a:gd name="T24" fmla="*/ 968 w 1108"/>
                  <a:gd name="T25" fmla="*/ 693 h 1093"/>
                  <a:gd name="T26" fmla="*/ 987 w 1108"/>
                  <a:gd name="T27" fmla="*/ 618 h 1093"/>
                  <a:gd name="T28" fmla="*/ 445 w 1108"/>
                  <a:gd name="T29" fmla="*/ 10 h 1093"/>
                  <a:gd name="T30" fmla="*/ 1098 w 1108"/>
                  <a:gd name="T31" fmla="*/ 463 h 1093"/>
                  <a:gd name="T32" fmla="*/ 587 w 1108"/>
                  <a:gd name="T33" fmla="*/ 977 h 1093"/>
                  <a:gd name="T34" fmla="*/ 295 w 1108"/>
                  <a:gd name="T35" fmla="*/ 1023 h 1093"/>
                  <a:gd name="T36" fmla="*/ 352 w 1108"/>
                  <a:gd name="T37" fmla="*/ 920 h 1093"/>
                  <a:gd name="T38" fmla="*/ 305 w 1108"/>
                  <a:gd name="T39" fmla="*/ 890 h 1093"/>
                  <a:gd name="T40" fmla="*/ 442 w 1108"/>
                  <a:gd name="T41" fmla="*/ 959 h 1093"/>
                  <a:gd name="T42" fmla="*/ 80 w 1108"/>
                  <a:gd name="T43" fmla="*/ 827 h 1093"/>
                  <a:gd name="T44" fmla="*/ 353 w 1108"/>
                  <a:gd name="T45" fmla="*/ 1049 h 1093"/>
                  <a:gd name="T46" fmla="*/ 123 w 1108"/>
                  <a:gd name="T47" fmla="*/ 886 h 1093"/>
                  <a:gd name="T48" fmla="*/ 116 w 1108"/>
                  <a:gd name="T49" fmla="*/ 877 h 1093"/>
                  <a:gd name="T50" fmla="*/ 260 w 1108"/>
                  <a:gd name="T51" fmla="*/ 852 h 1093"/>
                  <a:gd name="T52" fmla="*/ 220 w 1108"/>
                  <a:gd name="T53" fmla="*/ 806 h 1093"/>
                  <a:gd name="T54" fmla="*/ 411 w 1108"/>
                  <a:gd name="T55" fmla="*/ 948 h 1093"/>
                  <a:gd name="T56" fmla="*/ 677 w 1108"/>
                  <a:gd name="T57" fmla="*/ 1086 h 1093"/>
                  <a:gd name="T58" fmla="*/ 418 w 1108"/>
                  <a:gd name="T59" fmla="*/ 1070 h 1093"/>
                  <a:gd name="T60" fmla="*/ 928 w 1108"/>
                  <a:gd name="T61" fmla="*/ 977 h 1093"/>
                  <a:gd name="T62" fmla="*/ 1066 w 1108"/>
                  <a:gd name="T63" fmla="*/ 785 h 1093"/>
                  <a:gd name="T64" fmla="*/ 1106 w 1108"/>
                  <a:gd name="T65" fmla="*/ 625 h 1093"/>
                  <a:gd name="T66" fmla="*/ 418 w 1108"/>
                  <a:gd name="T67" fmla="*/ 1070 h 1093"/>
                  <a:gd name="T68" fmla="*/ 481 w 1108"/>
                  <a:gd name="T69" fmla="*/ 1084 h 1093"/>
                  <a:gd name="T70" fmla="*/ 755 w 1108"/>
                  <a:gd name="T71" fmla="*/ 932 h 1093"/>
                  <a:gd name="T72" fmla="*/ 644 w 1108"/>
                  <a:gd name="T73" fmla="*/ 1090 h 1093"/>
                  <a:gd name="T74" fmla="*/ 556 w 1108"/>
                  <a:gd name="T75" fmla="*/ 1092 h 1093"/>
                  <a:gd name="T76" fmla="*/ 742 w 1108"/>
                  <a:gd name="T77" fmla="*/ 37 h 1093"/>
                  <a:gd name="T78" fmla="*/ 833 w 1108"/>
                  <a:gd name="T79" fmla="*/ 233 h 1093"/>
                  <a:gd name="T80" fmla="*/ 645 w 1108"/>
                  <a:gd name="T81" fmla="*/ 134 h 1093"/>
                  <a:gd name="T82" fmla="*/ 709 w 1108"/>
                  <a:gd name="T83" fmla="*/ 155 h 1093"/>
                  <a:gd name="T84" fmla="*/ 713 w 1108"/>
                  <a:gd name="T85" fmla="*/ 27 h 1093"/>
                  <a:gd name="T86" fmla="*/ 825 w 1108"/>
                  <a:gd name="T87" fmla="*/ 76 h 1093"/>
                  <a:gd name="T88" fmla="*/ 789 w 1108"/>
                  <a:gd name="T89" fmla="*/ 199 h 1093"/>
                  <a:gd name="T90" fmla="*/ 488 w 1108"/>
                  <a:gd name="T91" fmla="*/ 129 h 1093"/>
                  <a:gd name="T92" fmla="*/ 763 w 1108"/>
                  <a:gd name="T93" fmla="*/ 183 h 1093"/>
                  <a:gd name="T94" fmla="*/ 877 w 1108"/>
                  <a:gd name="T95" fmla="*/ 109 h 1093"/>
                  <a:gd name="T96" fmla="*/ 531 w 1108"/>
                  <a:gd name="T97" fmla="*/ 1 h 1093"/>
                  <a:gd name="T98" fmla="*/ 138 w 1108"/>
                  <a:gd name="T99" fmla="*/ 607 h 1093"/>
                  <a:gd name="T100" fmla="*/ 138 w 1108"/>
                  <a:gd name="T101" fmla="*/ 607 h 1093"/>
                  <a:gd name="T102" fmla="*/ 143 w 1108"/>
                  <a:gd name="T103" fmla="*/ 637 h 1093"/>
                  <a:gd name="T104" fmla="*/ 11 w 1108"/>
                  <a:gd name="T105" fmla="*/ 648 h 1093"/>
                  <a:gd name="T106" fmla="*/ 65 w 1108"/>
                  <a:gd name="T107" fmla="*/ 801 h 1093"/>
                  <a:gd name="T108" fmla="*/ 175 w 1108"/>
                  <a:gd name="T109" fmla="*/ 732 h 1093"/>
                  <a:gd name="T110" fmla="*/ 2 w 1108"/>
                  <a:gd name="T111" fmla="*/ 500 h 1093"/>
                  <a:gd name="T112" fmla="*/ 11 w 1108"/>
                  <a:gd name="T113" fmla="*/ 648 h 1093"/>
                  <a:gd name="T114" fmla="*/ 150 w 1108"/>
                  <a:gd name="T115" fmla="*/ 425 h 1093"/>
                  <a:gd name="T116" fmla="*/ 150 w 1108"/>
                  <a:gd name="T117" fmla="*/ 425 h 10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08" h="1093">
                    <a:moveTo>
                      <a:pt x="980" y="461"/>
                    </a:moveTo>
                    <a:cubicBezTo>
                      <a:pt x="1011" y="430"/>
                      <a:pt x="1042" y="399"/>
                      <a:pt x="1072" y="368"/>
                    </a:cubicBezTo>
                    <a:cubicBezTo>
                      <a:pt x="1076" y="379"/>
                      <a:pt x="1079" y="389"/>
                      <a:pt x="1083" y="400"/>
                    </a:cubicBezTo>
                    <a:cubicBezTo>
                      <a:pt x="1051" y="431"/>
                      <a:pt x="1019" y="464"/>
                      <a:pt x="987" y="496"/>
                    </a:cubicBezTo>
                    <a:cubicBezTo>
                      <a:pt x="985" y="484"/>
                      <a:pt x="983" y="473"/>
                      <a:pt x="980" y="461"/>
                    </a:cubicBezTo>
                    <a:close/>
                    <a:moveTo>
                      <a:pt x="972" y="433"/>
                    </a:moveTo>
                    <a:cubicBezTo>
                      <a:pt x="975" y="442"/>
                      <a:pt x="978" y="452"/>
                      <a:pt x="980" y="461"/>
                    </a:cubicBezTo>
                    <a:cubicBezTo>
                      <a:pt x="1011" y="430"/>
                      <a:pt x="1042" y="399"/>
                      <a:pt x="1072" y="368"/>
                    </a:cubicBezTo>
                    <a:cubicBezTo>
                      <a:pt x="1068" y="358"/>
                      <a:pt x="1064" y="347"/>
                      <a:pt x="1059" y="336"/>
                    </a:cubicBezTo>
                    <a:cubicBezTo>
                      <a:pt x="1030" y="366"/>
                      <a:pt x="1000" y="396"/>
                      <a:pt x="970" y="427"/>
                    </a:cubicBezTo>
                    <a:cubicBezTo>
                      <a:pt x="971" y="429"/>
                      <a:pt x="971" y="431"/>
                      <a:pt x="972" y="433"/>
                    </a:cubicBezTo>
                    <a:close/>
                    <a:moveTo>
                      <a:pt x="970" y="427"/>
                    </a:moveTo>
                    <a:cubicBezTo>
                      <a:pt x="1000" y="396"/>
                      <a:pt x="1030" y="366"/>
                      <a:pt x="1059" y="336"/>
                    </a:cubicBezTo>
                    <a:cubicBezTo>
                      <a:pt x="1056" y="328"/>
                      <a:pt x="1051" y="319"/>
                      <a:pt x="1047" y="310"/>
                    </a:cubicBezTo>
                    <a:cubicBezTo>
                      <a:pt x="1018" y="339"/>
                      <a:pt x="989" y="369"/>
                      <a:pt x="959" y="399"/>
                    </a:cubicBezTo>
                    <a:cubicBezTo>
                      <a:pt x="963" y="408"/>
                      <a:pt x="966" y="417"/>
                      <a:pt x="970" y="427"/>
                    </a:cubicBezTo>
                    <a:close/>
                    <a:moveTo>
                      <a:pt x="929" y="344"/>
                    </a:moveTo>
                    <a:cubicBezTo>
                      <a:pt x="959" y="314"/>
                      <a:pt x="989" y="284"/>
                      <a:pt x="1017" y="256"/>
                    </a:cubicBezTo>
                    <a:cubicBezTo>
                      <a:pt x="1012" y="248"/>
                      <a:pt x="1006" y="241"/>
                      <a:pt x="1001" y="233"/>
                    </a:cubicBezTo>
                    <a:cubicBezTo>
                      <a:pt x="973" y="261"/>
                      <a:pt x="944" y="291"/>
                      <a:pt x="914" y="321"/>
                    </a:cubicBezTo>
                    <a:cubicBezTo>
                      <a:pt x="919" y="328"/>
                      <a:pt x="924" y="336"/>
                      <a:pt x="929" y="344"/>
                    </a:cubicBezTo>
                    <a:close/>
                    <a:moveTo>
                      <a:pt x="860" y="257"/>
                    </a:moveTo>
                    <a:cubicBezTo>
                      <a:pt x="865" y="263"/>
                      <a:pt x="870" y="268"/>
                      <a:pt x="875" y="274"/>
                    </a:cubicBezTo>
                    <a:cubicBezTo>
                      <a:pt x="906" y="243"/>
                      <a:pt x="935" y="213"/>
                      <a:pt x="963" y="185"/>
                    </a:cubicBezTo>
                    <a:cubicBezTo>
                      <a:pt x="957" y="179"/>
                      <a:pt x="951" y="173"/>
                      <a:pt x="944" y="166"/>
                    </a:cubicBezTo>
                    <a:cubicBezTo>
                      <a:pt x="917" y="194"/>
                      <a:pt x="887" y="223"/>
                      <a:pt x="856" y="254"/>
                    </a:cubicBezTo>
                    <a:cubicBezTo>
                      <a:pt x="858" y="255"/>
                      <a:pt x="859" y="256"/>
                      <a:pt x="860" y="257"/>
                    </a:cubicBezTo>
                    <a:close/>
                    <a:moveTo>
                      <a:pt x="914" y="321"/>
                    </a:moveTo>
                    <a:cubicBezTo>
                      <a:pt x="944" y="291"/>
                      <a:pt x="973" y="261"/>
                      <a:pt x="1001" y="233"/>
                    </a:cubicBezTo>
                    <a:cubicBezTo>
                      <a:pt x="995" y="225"/>
                      <a:pt x="989" y="217"/>
                      <a:pt x="983" y="209"/>
                    </a:cubicBezTo>
                    <a:cubicBezTo>
                      <a:pt x="955" y="237"/>
                      <a:pt x="926" y="267"/>
                      <a:pt x="896" y="297"/>
                    </a:cubicBezTo>
                    <a:cubicBezTo>
                      <a:pt x="902" y="305"/>
                      <a:pt x="908" y="313"/>
                      <a:pt x="914" y="321"/>
                    </a:cubicBezTo>
                    <a:close/>
                    <a:moveTo>
                      <a:pt x="991" y="529"/>
                    </a:moveTo>
                    <a:cubicBezTo>
                      <a:pt x="1024" y="496"/>
                      <a:pt x="1058" y="462"/>
                      <a:pt x="1091" y="429"/>
                    </a:cubicBezTo>
                    <a:cubicBezTo>
                      <a:pt x="1088" y="419"/>
                      <a:pt x="1086" y="409"/>
                      <a:pt x="1083" y="400"/>
                    </a:cubicBezTo>
                    <a:cubicBezTo>
                      <a:pt x="1051" y="431"/>
                      <a:pt x="1019" y="464"/>
                      <a:pt x="987" y="496"/>
                    </a:cubicBezTo>
                    <a:cubicBezTo>
                      <a:pt x="989" y="507"/>
                      <a:pt x="990" y="518"/>
                      <a:pt x="991" y="529"/>
                    </a:cubicBezTo>
                    <a:close/>
                    <a:moveTo>
                      <a:pt x="944" y="370"/>
                    </a:moveTo>
                    <a:cubicBezTo>
                      <a:pt x="974" y="339"/>
                      <a:pt x="1004" y="310"/>
                      <a:pt x="1032" y="282"/>
                    </a:cubicBezTo>
                    <a:cubicBezTo>
                      <a:pt x="1027" y="273"/>
                      <a:pt x="1022" y="264"/>
                      <a:pt x="1017" y="256"/>
                    </a:cubicBezTo>
                    <a:cubicBezTo>
                      <a:pt x="989" y="284"/>
                      <a:pt x="959" y="314"/>
                      <a:pt x="929" y="344"/>
                    </a:cubicBezTo>
                    <a:cubicBezTo>
                      <a:pt x="935" y="352"/>
                      <a:pt x="940" y="361"/>
                      <a:pt x="944" y="370"/>
                    </a:cubicBezTo>
                    <a:close/>
                    <a:moveTo>
                      <a:pt x="959" y="399"/>
                    </a:moveTo>
                    <a:cubicBezTo>
                      <a:pt x="989" y="369"/>
                      <a:pt x="1018" y="339"/>
                      <a:pt x="1047" y="310"/>
                    </a:cubicBezTo>
                    <a:cubicBezTo>
                      <a:pt x="1042" y="300"/>
                      <a:pt x="1037" y="291"/>
                      <a:pt x="1032" y="282"/>
                    </a:cubicBezTo>
                    <a:cubicBezTo>
                      <a:pt x="1004" y="310"/>
                      <a:pt x="974" y="339"/>
                      <a:pt x="944" y="370"/>
                    </a:cubicBezTo>
                    <a:cubicBezTo>
                      <a:pt x="950" y="379"/>
                      <a:pt x="954" y="389"/>
                      <a:pt x="959" y="399"/>
                    </a:cubicBezTo>
                    <a:close/>
                    <a:moveTo>
                      <a:pt x="896" y="297"/>
                    </a:moveTo>
                    <a:cubicBezTo>
                      <a:pt x="926" y="267"/>
                      <a:pt x="955" y="237"/>
                      <a:pt x="983" y="209"/>
                    </a:cubicBezTo>
                    <a:cubicBezTo>
                      <a:pt x="980" y="205"/>
                      <a:pt x="976" y="201"/>
                      <a:pt x="973" y="197"/>
                    </a:cubicBezTo>
                    <a:cubicBezTo>
                      <a:pt x="969" y="193"/>
                      <a:pt x="966" y="189"/>
                      <a:pt x="963" y="185"/>
                    </a:cubicBezTo>
                    <a:cubicBezTo>
                      <a:pt x="935" y="213"/>
                      <a:pt x="906" y="243"/>
                      <a:pt x="875" y="274"/>
                    </a:cubicBezTo>
                    <a:cubicBezTo>
                      <a:pt x="882" y="281"/>
                      <a:pt x="889" y="289"/>
                      <a:pt x="896" y="297"/>
                    </a:cubicBezTo>
                    <a:close/>
                    <a:moveTo>
                      <a:pt x="330" y="46"/>
                    </a:moveTo>
                    <a:cubicBezTo>
                      <a:pt x="293" y="62"/>
                      <a:pt x="258" y="82"/>
                      <a:pt x="226" y="106"/>
                    </a:cubicBezTo>
                    <a:cubicBezTo>
                      <a:pt x="187" y="144"/>
                      <a:pt x="144" y="188"/>
                      <a:pt x="97" y="235"/>
                    </a:cubicBezTo>
                    <a:cubicBezTo>
                      <a:pt x="75" y="266"/>
                      <a:pt x="56" y="300"/>
                      <a:pt x="41" y="335"/>
                    </a:cubicBezTo>
                    <a:cubicBezTo>
                      <a:pt x="155" y="220"/>
                      <a:pt x="258" y="117"/>
                      <a:pt x="330" y="46"/>
                    </a:cubicBezTo>
                    <a:close/>
                    <a:moveTo>
                      <a:pt x="330" y="46"/>
                    </a:moveTo>
                    <a:cubicBezTo>
                      <a:pt x="258" y="117"/>
                      <a:pt x="155" y="220"/>
                      <a:pt x="41" y="335"/>
                    </a:cubicBezTo>
                    <a:cubicBezTo>
                      <a:pt x="39" y="340"/>
                      <a:pt x="37" y="344"/>
                      <a:pt x="35" y="349"/>
                    </a:cubicBezTo>
                    <a:cubicBezTo>
                      <a:pt x="29" y="364"/>
                      <a:pt x="24" y="380"/>
                      <a:pt x="20" y="395"/>
                    </a:cubicBezTo>
                    <a:cubicBezTo>
                      <a:pt x="169" y="245"/>
                      <a:pt x="305" y="108"/>
                      <a:pt x="388" y="24"/>
                    </a:cubicBezTo>
                    <a:cubicBezTo>
                      <a:pt x="368" y="30"/>
                      <a:pt x="349" y="37"/>
                      <a:pt x="330" y="46"/>
                    </a:cubicBezTo>
                    <a:close/>
                    <a:moveTo>
                      <a:pt x="388" y="24"/>
                    </a:moveTo>
                    <a:cubicBezTo>
                      <a:pt x="305" y="108"/>
                      <a:pt x="169" y="245"/>
                      <a:pt x="20" y="395"/>
                    </a:cubicBezTo>
                    <a:cubicBezTo>
                      <a:pt x="15" y="414"/>
                      <a:pt x="10" y="433"/>
                      <a:pt x="7" y="452"/>
                    </a:cubicBezTo>
                    <a:cubicBezTo>
                      <a:pt x="188" y="270"/>
                      <a:pt x="357" y="100"/>
                      <a:pt x="445" y="10"/>
                    </a:cubicBezTo>
                    <a:cubicBezTo>
                      <a:pt x="425" y="13"/>
                      <a:pt x="407" y="18"/>
                      <a:pt x="388" y="24"/>
                    </a:cubicBezTo>
                    <a:close/>
                    <a:moveTo>
                      <a:pt x="97" y="235"/>
                    </a:moveTo>
                    <a:cubicBezTo>
                      <a:pt x="144" y="188"/>
                      <a:pt x="187" y="144"/>
                      <a:pt x="226" y="106"/>
                    </a:cubicBezTo>
                    <a:cubicBezTo>
                      <a:pt x="176" y="141"/>
                      <a:pt x="132" y="185"/>
                      <a:pt x="97" y="235"/>
                    </a:cubicBezTo>
                    <a:close/>
                    <a:moveTo>
                      <a:pt x="968" y="693"/>
                    </a:moveTo>
                    <a:cubicBezTo>
                      <a:pt x="962" y="709"/>
                      <a:pt x="956" y="725"/>
                      <a:pt x="948" y="740"/>
                    </a:cubicBezTo>
                    <a:cubicBezTo>
                      <a:pt x="1000" y="688"/>
                      <a:pt x="1054" y="634"/>
                      <a:pt x="1108" y="580"/>
                    </a:cubicBezTo>
                    <a:cubicBezTo>
                      <a:pt x="1108" y="565"/>
                      <a:pt x="1108" y="551"/>
                      <a:pt x="1107" y="537"/>
                    </a:cubicBezTo>
                    <a:cubicBezTo>
                      <a:pt x="1063" y="581"/>
                      <a:pt x="1019" y="626"/>
                      <a:pt x="975" y="670"/>
                    </a:cubicBezTo>
                    <a:cubicBezTo>
                      <a:pt x="973" y="678"/>
                      <a:pt x="971" y="686"/>
                      <a:pt x="968" y="693"/>
                    </a:cubicBezTo>
                    <a:close/>
                    <a:moveTo>
                      <a:pt x="975" y="670"/>
                    </a:moveTo>
                    <a:cubicBezTo>
                      <a:pt x="1019" y="626"/>
                      <a:pt x="1063" y="581"/>
                      <a:pt x="1107" y="537"/>
                    </a:cubicBezTo>
                    <a:cubicBezTo>
                      <a:pt x="1106" y="525"/>
                      <a:pt x="1105" y="513"/>
                      <a:pt x="1104" y="501"/>
                    </a:cubicBezTo>
                    <a:cubicBezTo>
                      <a:pt x="1065" y="540"/>
                      <a:pt x="1026" y="579"/>
                      <a:pt x="987" y="618"/>
                    </a:cubicBezTo>
                    <a:cubicBezTo>
                      <a:pt x="984" y="635"/>
                      <a:pt x="980" y="653"/>
                      <a:pt x="975" y="670"/>
                    </a:cubicBezTo>
                    <a:close/>
                    <a:moveTo>
                      <a:pt x="987" y="618"/>
                    </a:moveTo>
                    <a:cubicBezTo>
                      <a:pt x="1026" y="579"/>
                      <a:pt x="1065" y="540"/>
                      <a:pt x="1104" y="501"/>
                    </a:cubicBezTo>
                    <a:cubicBezTo>
                      <a:pt x="1102" y="488"/>
                      <a:pt x="1100" y="476"/>
                      <a:pt x="1098" y="463"/>
                    </a:cubicBezTo>
                    <a:cubicBezTo>
                      <a:pt x="1063" y="499"/>
                      <a:pt x="1027" y="535"/>
                      <a:pt x="991" y="571"/>
                    </a:cubicBezTo>
                    <a:cubicBezTo>
                      <a:pt x="991" y="587"/>
                      <a:pt x="989" y="602"/>
                      <a:pt x="987" y="618"/>
                    </a:cubicBezTo>
                    <a:close/>
                    <a:moveTo>
                      <a:pt x="460" y="7"/>
                    </a:moveTo>
                    <a:cubicBezTo>
                      <a:pt x="455" y="8"/>
                      <a:pt x="450" y="9"/>
                      <a:pt x="445" y="10"/>
                    </a:cubicBezTo>
                    <a:cubicBezTo>
                      <a:pt x="357" y="100"/>
                      <a:pt x="188" y="270"/>
                      <a:pt x="7" y="452"/>
                    </a:cubicBezTo>
                    <a:cubicBezTo>
                      <a:pt x="5" y="468"/>
                      <a:pt x="3" y="484"/>
                      <a:pt x="2" y="500"/>
                    </a:cubicBezTo>
                    <a:cubicBezTo>
                      <a:pt x="204" y="296"/>
                      <a:pt x="399" y="100"/>
                      <a:pt x="495" y="3"/>
                    </a:cubicBezTo>
                    <a:cubicBezTo>
                      <a:pt x="483" y="4"/>
                      <a:pt x="472" y="5"/>
                      <a:pt x="460" y="7"/>
                    </a:cubicBezTo>
                    <a:close/>
                    <a:moveTo>
                      <a:pt x="991" y="571"/>
                    </a:moveTo>
                    <a:cubicBezTo>
                      <a:pt x="1027" y="535"/>
                      <a:pt x="1063" y="499"/>
                      <a:pt x="1098" y="463"/>
                    </a:cubicBezTo>
                    <a:cubicBezTo>
                      <a:pt x="1096" y="452"/>
                      <a:pt x="1093" y="440"/>
                      <a:pt x="1091" y="429"/>
                    </a:cubicBezTo>
                    <a:cubicBezTo>
                      <a:pt x="1058" y="462"/>
                      <a:pt x="1024" y="496"/>
                      <a:pt x="991" y="529"/>
                    </a:cubicBezTo>
                    <a:cubicBezTo>
                      <a:pt x="991" y="543"/>
                      <a:pt x="992" y="557"/>
                      <a:pt x="991" y="571"/>
                    </a:cubicBezTo>
                    <a:close/>
                    <a:moveTo>
                      <a:pt x="633" y="972"/>
                    </a:moveTo>
                    <a:cubicBezTo>
                      <a:pt x="628" y="973"/>
                      <a:pt x="622" y="974"/>
                      <a:pt x="617" y="975"/>
                    </a:cubicBezTo>
                    <a:cubicBezTo>
                      <a:pt x="607" y="976"/>
                      <a:pt x="597" y="977"/>
                      <a:pt x="587" y="977"/>
                    </a:cubicBezTo>
                    <a:cubicBezTo>
                      <a:pt x="546" y="1019"/>
                      <a:pt x="509" y="1056"/>
                      <a:pt x="481" y="1084"/>
                    </a:cubicBezTo>
                    <a:cubicBezTo>
                      <a:pt x="493" y="1086"/>
                      <a:pt x="504" y="1088"/>
                      <a:pt x="516" y="1089"/>
                    </a:cubicBezTo>
                    <a:cubicBezTo>
                      <a:pt x="547" y="1059"/>
                      <a:pt x="587" y="1019"/>
                      <a:pt x="633" y="972"/>
                    </a:cubicBezTo>
                    <a:close/>
                    <a:moveTo>
                      <a:pt x="352" y="920"/>
                    </a:moveTo>
                    <a:cubicBezTo>
                      <a:pt x="321" y="951"/>
                      <a:pt x="292" y="980"/>
                      <a:pt x="265" y="1006"/>
                    </a:cubicBezTo>
                    <a:cubicBezTo>
                      <a:pt x="275" y="1012"/>
                      <a:pt x="285" y="1018"/>
                      <a:pt x="295" y="1023"/>
                    </a:cubicBezTo>
                    <a:cubicBezTo>
                      <a:pt x="321" y="997"/>
                      <a:pt x="351" y="967"/>
                      <a:pt x="382" y="936"/>
                    </a:cubicBezTo>
                    <a:cubicBezTo>
                      <a:pt x="372" y="931"/>
                      <a:pt x="362" y="926"/>
                      <a:pt x="352" y="920"/>
                    </a:cubicBezTo>
                    <a:close/>
                    <a:moveTo>
                      <a:pt x="332" y="908"/>
                    </a:moveTo>
                    <a:cubicBezTo>
                      <a:pt x="301" y="939"/>
                      <a:pt x="273" y="968"/>
                      <a:pt x="246" y="994"/>
                    </a:cubicBezTo>
                    <a:cubicBezTo>
                      <a:pt x="253" y="998"/>
                      <a:pt x="259" y="1002"/>
                      <a:pt x="265" y="1006"/>
                    </a:cubicBezTo>
                    <a:cubicBezTo>
                      <a:pt x="292" y="980"/>
                      <a:pt x="321" y="951"/>
                      <a:pt x="352" y="920"/>
                    </a:cubicBezTo>
                    <a:cubicBezTo>
                      <a:pt x="345" y="916"/>
                      <a:pt x="338" y="912"/>
                      <a:pt x="332" y="908"/>
                    </a:cubicBezTo>
                    <a:close/>
                    <a:moveTo>
                      <a:pt x="305" y="890"/>
                    </a:moveTo>
                    <a:cubicBezTo>
                      <a:pt x="274" y="920"/>
                      <a:pt x="245" y="949"/>
                      <a:pt x="218" y="975"/>
                    </a:cubicBezTo>
                    <a:cubicBezTo>
                      <a:pt x="228" y="982"/>
                      <a:pt x="237" y="988"/>
                      <a:pt x="246" y="994"/>
                    </a:cubicBezTo>
                    <a:cubicBezTo>
                      <a:pt x="273" y="968"/>
                      <a:pt x="301" y="939"/>
                      <a:pt x="332" y="908"/>
                    </a:cubicBezTo>
                    <a:cubicBezTo>
                      <a:pt x="323" y="902"/>
                      <a:pt x="314" y="896"/>
                      <a:pt x="305" y="890"/>
                    </a:cubicBezTo>
                    <a:close/>
                    <a:moveTo>
                      <a:pt x="282" y="872"/>
                    </a:moveTo>
                    <a:cubicBezTo>
                      <a:pt x="252" y="902"/>
                      <a:pt x="223" y="931"/>
                      <a:pt x="196" y="958"/>
                    </a:cubicBezTo>
                    <a:cubicBezTo>
                      <a:pt x="204" y="964"/>
                      <a:pt x="211" y="970"/>
                      <a:pt x="218" y="975"/>
                    </a:cubicBezTo>
                    <a:cubicBezTo>
                      <a:pt x="245" y="949"/>
                      <a:pt x="274" y="920"/>
                      <a:pt x="305" y="890"/>
                    </a:cubicBezTo>
                    <a:cubicBezTo>
                      <a:pt x="297" y="884"/>
                      <a:pt x="290" y="878"/>
                      <a:pt x="282" y="872"/>
                    </a:cubicBezTo>
                    <a:close/>
                    <a:moveTo>
                      <a:pt x="442" y="959"/>
                    </a:moveTo>
                    <a:cubicBezTo>
                      <a:pt x="409" y="992"/>
                      <a:pt x="379" y="1023"/>
                      <a:pt x="353" y="1049"/>
                    </a:cubicBezTo>
                    <a:cubicBezTo>
                      <a:pt x="362" y="1052"/>
                      <a:pt x="371" y="1056"/>
                      <a:pt x="380" y="1059"/>
                    </a:cubicBezTo>
                    <a:cubicBezTo>
                      <a:pt x="407" y="1033"/>
                      <a:pt x="438" y="1002"/>
                      <a:pt x="473" y="967"/>
                    </a:cubicBezTo>
                    <a:cubicBezTo>
                      <a:pt x="463" y="965"/>
                      <a:pt x="453" y="962"/>
                      <a:pt x="442" y="959"/>
                    </a:cubicBezTo>
                    <a:close/>
                    <a:moveTo>
                      <a:pt x="175" y="732"/>
                    </a:moveTo>
                    <a:cubicBezTo>
                      <a:pt x="142" y="764"/>
                      <a:pt x="111" y="796"/>
                      <a:pt x="80" y="827"/>
                    </a:cubicBezTo>
                    <a:cubicBezTo>
                      <a:pt x="85" y="835"/>
                      <a:pt x="91" y="844"/>
                      <a:pt x="97" y="852"/>
                    </a:cubicBezTo>
                    <a:cubicBezTo>
                      <a:pt x="126" y="822"/>
                      <a:pt x="157" y="791"/>
                      <a:pt x="189" y="760"/>
                    </a:cubicBezTo>
                    <a:cubicBezTo>
                      <a:pt x="184" y="750"/>
                      <a:pt x="179" y="741"/>
                      <a:pt x="175" y="732"/>
                    </a:cubicBezTo>
                    <a:close/>
                    <a:moveTo>
                      <a:pt x="411" y="948"/>
                    </a:moveTo>
                    <a:cubicBezTo>
                      <a:pt x="379" y="980"/>
                      <a:pt x="349" y="1010"/>
                      <a:pt x="323" y="1036"/>
                    </a:cubicBezTo>
                    <a:cubicBezTo>
                      <a:pt x="333" y="1041"/>
                      <a:pt x="343" y="1045"/>
                      <a:pt x="353" y="1049"/>
                    </a:cubicBezTo>
                    <a:cubicBezTo>
                      <a:pt x="379" y="1023"/>
                      <a:pt x="409" y="992"/>
                      <a:pt x="442" y="959"/>
                    </a:cubicBezTo>
                    <a:cubicBezTo>
                      <a:pt x="432" y="956"/>
                      <a:pt x="421" y="952"/>
                      <a:pt x="411" y="948"/>
                    </a:cubicBezTo>
                    <a:close/>
                    <a:moveTo>
                      <a:pt x="207" y="789"/>
                    </a:moveTo>
                    <a:cubicBezTo>
                      <a:pt x="207" y="788"/>
                      <a:pt x="206" y="787"/>
                      <a:pt x="206" y="787"/>
                    </a:cubicBezTo>
                    <a:cubicBezTo>
                      <a:pt x="175" y="818"/>
                      <a:pt x="145" y="849"/>
                      <a:pt x="116" y="877"/>
                    </a:cubicBezTo>
                    <a:cubicBezTo>
                      <a:pt x="118" y="880"/>
                      <a:pt x="120" y="883"/>
                      <a:pt x="123" y="886"/>
                    </a:cubicBezTo>
                    <a:cubicBezTo>
                      <a:pt x="125" y="889"/>
                      <a:pt x="128" y="892"/>
                      <a:pt x="131" y="895"/>
                    </a:cubicBezTo>
                    <a:cubicBezTo>
                      <a:pt x="159" y="867"/>
                      <a:pt x="189" y="837"/>
                      <a:pt x="220" y="806"/>
                    </a:cubicBezTo>
                    <a:cubicBezTo>
                      <a:pt x="215" y="801"/>
                      <a:pt x="211" y="795"/>
                      <a:pt x="207" y="789"/>
                    </a:cubicBezTo>
                    <a:close/>
                    <a:moveTo>
                      <a:pt x="189" y="760"/>
                    </a:moveTo>
                    <a:cubicBezTo>
                      <a:pt x="157" y="791"/>
                      <a:pt x="126" y="822"/>
                      <a:pt x="97" y="852"/>
                    </a:cubicBezTo>
                    <a:cubicBezTo>
                      <a:pt x="103" y="860"/>
                      <a:pt x="109" y="869"/>
                      <a:pt x="116" y="877"/>
                    </a:cubicBezTo>
                    <a:cubicBezTo>
                      <a:pt x="145" y="849"/>
                      <a:pt x="175" y="818"/>
                      <a:pt x="206" y="787"/>
                    </a:cubicBezTo>
                    <a:cubicBezTo>
                      <a:pt x="200" y="778"/>
                      <a:pt x="194" y="769"/>
                      <a:pt x="189" y="760"/>
                    </a:cubicBezTo>
                    <a:close/>
                    <a:moveTo>
                      <a:pt x="240" y="831"/>
                    </a:moveTo>
                    <a:cubicBezTo>
                      <a:pt x="209" y="861"/>
                      <a:pt x="180" y="891"/>
                      <a:pt x="152" y="919"/>
                    </a:cubicBezTo>
                    <a:cubicBezTo>
                      <a:pt x="159" y="926"/>
                      <a:pt x="166" y="932"/>
                      <a:pt x="174" y="939"/>
                    </a:cubicBezTo>
                    <a:cubicBezTo>
                      <a:pt x="201" y="912"/>
                      <a:pt x="230" y="882"/>
                      <a:pt x="260" y="852"/>
                    </a:cubicBezTo>
                    <a:cubicBezTo>
                      <a:pt x="253" y="845"/>
                      <a:pt x="246" y="838"/>
                      <a:pt x="240" y="831"/>
                    </a:cubicBezTo>
                    <a:close/>
                    <a:moveTo>
                      <a:pt x="220" y="806"/>
                    </a:moveTo>
                    <a:cubicBezTo>
                      <a:pt x="189" y="837"/>
                      <a:pt x="159" y="867"/>
                      <a:pt x="131" y="895"/>
                    </a:cubicBezTo>
                    <a:cubicBezTo>
                      <a:pt x="138" y="903"/>
                      <a:pt x="145" y="911"/>
                      <a:pt x="152" y="919"/>
                    </a:cubicBezTo>
                    <a:cubicBezTo>
                      <a:pt x="180" y="891"/>
                      <a:pt x="209" y="861"/>
                      <a:pt x="240" y="831"/>
                    </a:cubicBezTo>
                    <a:cubicBezTo>
                      <a:pt x="233" y="823"/>
                      <a:pt x="226" y="815"/>
                      <a:pt x="220" y="806"/>
                    </a:cubicBezTo>
                    <a:close/>
                    <a:moveTo>
                      <a:pt x="260" y="852"/>
                    </a:moveTo>
                    <a:cubicBezTo>
                      <a:pt x="230" y="882"/>
                      <a:pt x="201" y="912"/>
                      <a:pt x="174" y="939"/>
                    </a:cubicBezTo>
                    <a:cubicBezTo>
                      <a:pt x="181" y="946"/>
                      <a:pt x="189" y="952"/>
                      <a:pt x="196" y="958"/>
                    </a:cubicBezTo>
                    <a:cubicBezTo>
                      <a:pt x="223" y="931"/>
                      <a:pt x="252" y="902"/>
                      <a:pt x="282" y="872"/>
                    </a:cubicBezTo>
                    <a:cubicBezTo>
                      <a:pt x="275" y="865"/>
                      <a:pt x="267" y="859"/>
                      <a:pt x="260" y="852"/>
                    </a:cubicBezTo>
                    <a:close/>
                    <a:moveTo>
                      <a:pt x="411" y="948"/>
                    </a:moveTo>
                    <a:cubicBezTo>
                      <a:pt x="401" y="944"/>
                      <a:pt x="392" y="940"/>
                      <a:pt x="382" y="936"/>
                    </a:cubicBezTo>
                    <a:cubicBezTo>
                      <a:pt x="351" y="967"/>
                      <a:pt x="321" y="997"/>
                      <a:pt x="295" y="1023"/>
                    </a:cubicBezTo>
                    <a:cubicBezTo>
                      <a:pt x="304" y="1028"/>
                      <a:pt x="314" y="1032"/>
                      <a:pt x="323" y="1036"/>
                    </a:cubicBezTo>
                    <a:cubicBezTo>
                      <a:pt x="349" y="1010"/>
                      <a:pt x="379" y="980"/>
                      <a:pt x="411" y="948"/>
                    </a:cubicBezTo>
                    <a:close/>
                    <a:moveTo>
                      <a:pt x="1100" y="666"/>
                    </a:moveTo>
                    <a:cubicBezTo>
                      <a:pt x="925" y="841"/>
                      <a:pt x="764" y="1001"/>
                      <a:pt x="677" y="1086"/>
                    </a:cubicBezTo>
                    <a:cubicBezTo>
                      <a:pt x="697" y="1083"/>
                      <a:pt x="718" y="1079"/>
                      <a:pt x="738" y="1074"/>
                    </a:cubicBezTo>
                    <a:cubicBezTo>
                      <a:pt x="817" y="994"/>
                      <a:pt x="946" y="865"/>
                      <a:pt x="1088" y="721"/>
                    </a:cubicBezTo>
                    <a:cubicBezTo>
                      <a:pt x="1093" y="703"/>
                      <a:pt x="1097" y="684"/>
                      <a:pt x="1100" y="666"/>
                    </a:cubicBezTo>
                    <a:close/>
                    <a:moveTo>
                      <a:pt x="473" y="967"/>
                    </a:moveTo>
                    <a:cubicBezTo>
                      <a:pt x="438" y="1002"/>
                      <a:pt x="407" y="1033"/>
                      <a:pt x="380" y="1059"/>
                    </a:cubicBezTo>
                    <a:cubicBezTo>
                      <a:pt x="392" y="1063"/>
                      <a:pt x="405" y="1067"/>
                      <a:pt x="418" y="1070"/>
                    </a:cubicBezTo>
                    <a:cubicBezTo>
                      <a:pt x="445" y="1043"/>
                      <a:pt x="477" y="1011"/>
                      <a:pt x="513" y="974"/>
                    </a:cubicBezTo>
                    <a:cubicBezTo>
                      <a:pt x="500" y="972"/>
                      <a:pt x="486" y="970"/>
                      <a:pt x="473" y="967"/>
                    </a:cubicBezTo>
                    <a:close/>
                    <a:moveTo>
                      <a:pt x="928" y="977"/>
                    </a:moveTo>
                    <a:cubicBezTo>
                      <a:pt x="964" y="948"/>
                      <a:pt x="994" y="913"/>
                      <a:pt x="1020" y="874"/>
                    </a:cubicBezTo>
                    <a:cubicBezTo>
                      <a:pt x="970" y="924"/>
                      <a:pt x="925" y="970"/>
                      <a:pt x="886" y="1009"/>
                    </a:cubicBezTo>
                    <a:cubicBezTo>
                      <a:pt x="900" y="999"/>
                      <a:pt x="915" y="989"/>
                      <a:pt x="928" y="977"/>
                    </a:cubicBezTo>
                    <a:close/>
                    <a:moveTo>
                      <a:pt x="1066" y="785"/>
                    </a:moveTo>
                    <a:cubicBezTo>
                      <a:pt x="1073" y="768"/>
                      <a:pt x="1080" y="750"/>
                      <a:pt x="1085" y="733"/>
                    </a:cubicBezTo>
                    <a:cubicBezTo>
                      <a:pt x="1086" y="729"/>
                      <a:pt x="1087" y="725"/>
                      <a:pt x="1088" y="721"/>
                    </a:cubicBezTo>
                    <a:cubicBezTo>
                      <a:pt x="946" y="865"/>
                      <a:pt x="817" y="994"/>
                      <a:pt x="738" y="1074"/>
                    </a:cubicBezTo>
                    <a:cubicBezTo>
                      <a:pt x="758" y="1068"/>
                      <a:pt x="778" y="1062"/>
                      <a:pt x="798" y="1054"/>
                    </a:cubicBezTo>
                    <a:cubicBezTo>
                      <a:pt x="865" y="987"/>
                      <a:pt x="960" y="892"/>
                      <a:pt x="1066" y="785"/>
                    </a:cubicBezTo>
                    <a:close/>
                    <a:moveTo>
                      <a:pt x="1020" y="874"/>
                    </a:moveTo>
                    <a:cubicBezTo>
                      <a:pt x="1038" y="846"/>
                      <a:pt x="1054" y="816"/>
                      <a:pt x="1066" y="785"/>
                    </a:cubicBezTo>
                    <a:cubicBezTo>
                      <a:pt x="960" y="892"/>
                      <a:pt x="865" y="987"/>
                      <a:pt x="798" y="1054"/>
                    </a:cubicBezTo>
                    <a:cubicBezTo>
                      <a:pt x="829" y="1042"/>
                      <a:pt x="858" y="1027"/>
                      <a:pt x="886" y="1009"/>
                    </a:cubicBezTo>
                    <a:cubicBezTo>
                      <a:pt x="925" y="970"/>
                      <a:pt x="970" y="924"/>
                      <a:pt x="1020" y="874"/>
                    </a:cubicBezTo>
                    <a:close/>
                    <a:moveTo>
                      <a:pt x="1106" y="625"/>
                    </a:moveTo>
                    <a:cubicBezTo>
                      <a:pt x="917" y="815"/>
                      <a:pt x="739" y="995"/>
                      <a:pt x="644" y="1090"/>
                    </a:cubicBezTo>
                    <a:cubicBezTo>
                      <a:pt x="655" y="1089"/>
                      <a:pt x="666" y="1088"/>
                      <a:pt x="677" y="1086"/>
                    </a:cubicBezTo>
                    <a:cubicBezTo>
                      <a:pt x="764" y="1001"/>
                      <a:pt x="925" y="841"/>
                      <a:pt x="1100" y="666"/>
                    </a:cubicBezTo>
                    <a:cubicBezTo>
                      <a:pt x="1103" y="652"/>
                      <a:pt x="1104" y="639"/>
                      <a:pt x="1106" y="625"/>
                    </a:cubicBezTo>
                    <a:close/>
                    <a:moveTo>
                      <a:pt x="513" y="974"/>
                    </a:moveTo>
                    <a:cubicBezTo>
                      <a:pt x="477" y="1011"/>
                      <a:pt x="445" y="1043"/>
                      <a:pt x="418" y="1070"/>
                    </a:cubicBezTo>
                    <a:cubicBezTo>
                      <a:pt x="425" y="1072"/>
                      <a:pt x="433" y="1074"/>
                      <a:pt x="441" y="1076"/>
                    </a:cubicBezTo>
                    <a:cubicBezTo>
                      <a:pt x="468" y="1049"/>
                      <a:pt x="502" y="1015"/>
                      <a:pt x="541" y="977"/>
                    </a:cubicBezTo>
                    <a:cubicBezTo>
                      <a:pt x="532" y="976"/>
                      <a:pt x="522" y="975"/>
                      <a:pt x="513" y="974"/>
                    </a:cubicBezTo>
                    <a:close/>
                    <a:moveTo>
                      <a:pt x="541" y="977"/>
                    </a:moveTo>
                    <a:cubicBezTo>
                      <a:pt x="502" y="1015"/>
                      <a:pt x="468" y="1049"/>
                      <a:pt x="441" y="1076"/>
                    </a:cubicBezTo>
                    <a:cubicBezTo>
                      <a:pt x="454" y="1079"/>
                      <a:pt x="467" y="1082"/>
                      <a:pt x="481" y="1084"/>
                    </a:cubicBezTo>
                    <a:cubicBezTo>
                      <a:pt x="509" y="1056"/>
                      <a:pt x="546" y="1019"/>
                      <a:pt x="587" y="977"/>
                    </a:cubicBezTo>
                    <a:cubicBezTo>
                      <a:pt x="572" y="978"/>
                      <a:pt x="557" y="978"/>
                      <a:pt x="541" y="977"/>
                    </a:cubicBezTo>
                    <a:close/>
                    <a:moveTo>
                      <a:pt x="688" y="959"/>
                    </a:moveTo>
                    <a:cubicBezTo>
                      <a:pt x="635" y="1013"/>
                      <a:pt x="590" y="1059"/>
                      <a:pt x="556" y="1092"/>
                    </a:cubicBezTo>
                    <a:cubicBezTo>
                      <a:pt x="568" y="1093"/>
                      <a:pt x="580" y="1093"/>
                      <a:pt x="591" y="1093"/>
                    </a:cubicBezTo>
                    <a:cubicBezTo>
                      <a:pt x="630" y="1055"/>
                      <a:pt x="687" y="999"/>
                      <a:pt x="755" y="932"/>
                    </a:cubicBezTo>
                    <a:cubicBezTo>
                      <a:pt x="734" y="943"/>
                      <a:pt x="711" y="952"/>
                      <a:pt x="688" y="959"/>
                    </a:cubicBezTo>
                    <a:close/>
                    <a:moveTo>
                      <a:pt x="1108" y="580"/>
                    </a:moveTo>
                    <a:cubicBezTo>
                      <a:pt x="1054" y="634"/>
                      <a:pt x="1000" y="688"/>
                      <a:pt x="948" y="740"/>
                    </a:cubicBezTo>
                    <a:cubicBezTo>
                      <a:pt x="907" y="822"/>
                      <a:pt x="837" y="890"/>
                      <a:pt x="755" y="932"/>
                    </a:cubicBezTo>
                    <a:cubicBezTo>
                      <a:pt x="687" y="999"/>
                      <a:pt x="630" y="1055"/>
                      <a:pt x="591" y="1093"/>
                    </a:cubicBezTo>
                    <a:cubicBezTo>
                      <a:pt x="609" y="1093"/>
                      <a:pt x="627" y="1092"/>
                      <a:pt x="644" y="1090"/>
                    </a:cubicBezTo>
                    <a:cubicBezTo>
                      <a:pt x="739" y="995"/>
                      <a:pt x="917" y="815"/>
                      <a:pt x="1106" y="625"/>
                    </a:cubicBezTo>
                    <a:cubicBezTo>
                      <a:pt x="1107" y="610"/>
                      <a:pt x="1108" y="595"/>
                      <a:pt x="1108" y="580"/>
                    </a:cubicBezTo>
                    <a:close/>
                    <a:moveTo>
                      <a:pt x="633" y="972"/>
                    </a:moveTo>
                    <a:cubicBezTo>
                      <a:pt x="587" y="1019"/>
                      <a:pt x="547" y="1059"/>
                      <a:pt x="516" y="1089"/>
                    </a:cubicBezTo>
                    <a:cubicBezTo>
                      <a:pt x="520" y="1090"/>
                      <a:pt x="523" y="1090"/>
                      <a:pt x="526" y="1090"/>
                    </a:cubicBezTo>
                    <a:cubicBezTo>
                      <a:pt x="536" y="1091"/>
                      <a:pt x="546" y="1092"/>
                      <a:pt x="556" y="1092"/>
                    </a:cubicBezTo>
                    <a:cubicBezTo>
                      <a:pt x="590" y="1059"/>
                      <a:pt x="635" y="1013"/>
                      <a:pt x="688" y="959"/>
                    </a:cubicBezTo>
                    <a:cubicBezTo>
                      <a:pt x="670" y="965"/>
                      <a:pt x="652" y="969"/>
                      <a:pt x="633" y="972"/>
                    </a:cubicBezTo>
                    <a:close/>
                    <a:moveTo>
                      <a:pt x="648" y="135"/>
                    </a:moveTo>
                    <a:cubicBezTo>
                      <a:pt x="658" y="138"/>
                      <a:pt x="667" y="140"/>
                      <a:pt x="676" y="143"/>
                    </a:cubicBezTo>
                    <a:cubicBezTo>
                      <a:pt x="711" y="108"/>
                      <a:pt x="743" y="76"/>
                      <a:pt x="770" y="49"/>
                    </a:cubicBezTo>
                    <a:cubicBezTo>
                      <a:pt x="761" y="44"/>
                      <a:pt x="751" y="41"/>
                      <a:pt x="742" y="37"/>
                    </a:cubicBezTo>
                    <a:cubicBezTo>
                      <a:pt x="714" y="65"/>
                      <a:pt x="681" y="98"/>
                      <a:pt x="645" y="134"/>
                    </a:cubicBezTo>
                    <a:cubicBezTo>
                      <a:pt x="646" y="135"/>
                      <a:pt x="647" y="135"/>
                      <a:pt x="648" y="135"/>
                    </a:cubicBezTo>
                    <a:close/>
                    <a:moveTo>
                      <a:pt x="856" y="254"/>
                    </a:moveTo>
                    <a:cubicBezTo>
                      <a:pt x="887" y="223"/>
                      <a:pt x="917" y="194"/>
                      <a:pt x="944" y="166"/>
                    </a:cubicBezTo>
                    <a:cubicBezTo>
                      <a:pt x="937" y="159"/>
                      <a:pt x="929" y="152"/>
                      <a:pt x="921" y="145"/>
                    </a:cubicBezTo>
                    <a:cubicBezTo>
                      <a:pt x="894" y="172"/>
                      <a:pt x="864" y="202"/>
                      <a:pt x="833" y="233"/>
                    </a:cubicBezTo>
                    <a:cubicBezTo>
                      <a:pt x="841" y="240"/>
                      <a:pt x="849" y="247"/>
                      <a:pt x="856" y="254"/>
                    </a:cubicBezTo>
                    <a:close/>
                    <a:moveTo>
                      <a:pt x="645" y="134"/>
                    </a:moveTo>
                    <a:cubicBezTo>
                      <a:pt x="681" y="98"/>
                      <a:pt x="714" y="65"/>
                      <a:pt x="742" y="37"/>
                    </a:cubicBezTo>
                    <a:cubicBezTo>
                      <a:pt x="732" y="33"/>
                      <a:pt x="722" y="30"/>
                      <a:pt x="713" y="27"/>
                    </a:cubicBezTo>
                    <a:cubicBezTo>
                      <a:pt x="684" y="55"/>
                      <a:pt x="651" y="89"/>
                      <a:pt x="612" y="128"/>
                    </a:cubicBezTo>
                    <a:cubicBezTo>
                      <a:pt x="623" y="130"/>
                      <a:pt x="634" y="132"/>
                      <a:pt x="645" y="134"/>
                    </a:cubicBezTo>
                    <a:close/>
                    <a:moveTo>
                      <a:pt x="574" y="124"/>
                    </a:moveTo>
                    <a:cubicBezTo>
                      <a:pt x="615" y="83"/>
                      <a:pt x="651" y="46"/>
                      <a:pt x="679" y="17"/>
                    </a:cubicBezTo>
                    <a:cubicBezTo>
                      <a:pt x="667" y="15"/>
                      <a:pt x="655" y="12"/>
                      <a:pt x="644" y="10"/>
                    </a:cubicBezTo>
                    <a:cubicBezTo>
                      <a:pt x="614" y="40"/>
                      <a:pt x="575" y="79"/>
                      <a:pt x="530" y="125"/>
                    </a:cubicBezTo>
                    <a:cubicBezTo>
                      <a:pt x="545" y="124"/>
                      <a:pt x="559" y="124"/>
                      <a:pt x="574" y="124"/>
                    </a:cubicBezTo>
                    <a:close/>
                    <a:moveTo>
                      <a:pt x="709" y="155"/>
                    </a:moveTo>
                    <a:cubicBezTo>
                      <a:pt x="743" y="121"/>
                      <a:pt x="774" y="90"/>
                      <a:pt x="801" y="63"/>
                    </a:cubicBezTo>
                    <a:cubicBezTo>
                      <a:pt x="791" y="58"/>
                      <a:pt x="781" y="53"/>
                      <a:pt x="770" y="49"/>
                    </a:cubicBezTo>
                    <a:cubicBezTo>
                      <a:pt x="743" y="76"/>
                      <a:pt x="711" y="108"/>
                      <a:pt x="676" y="143"/>
                    </a:cubicBezTo>
                    <a:cubicBezTo>
                      <a:pt x="687" y="147"/>
                      <a:pt x="698" y="151"/>
                      <a:pt x="709" y="155"/>
                    </a:cubicBezTo>
                    <a:close/>
                    <a:moveTo>
                      <a:pt x="612" y="128"/>
                    </a:moveTo>
                    <a:cubicBezTo>
                      <a:pt x="651" y="89"/>
                      <a:pt x="684" y="55"/>
                      <a:pt x="713" y="27"/>
                    </a:cubicBezTo>
                    <a:cubicBezTo>
                      <a:pt x="701" y="23"/>
                      <a:pt x="690" y="20"/>
                      <a:pt x="679" y="17"/>
                    </a:cubicBezTo>
                    <a:cubicBezTo>
                      <a:pt x="651" y="46"/>
                      <a:pt x="615" y="83"/>
                      <a:pt x="574" y="124"/>
                    </a:cubicBezTo>
                    <a:cubicBezTo>
                      <a:pt x="587" y="125"/>
                      <a:pt x="600" y="126"/>
                      <a:pt x="612" y="128"/>
                    </a:cubicBezTo>
                    <a:close/>
                    <a:moveTo>
                      <a:pt x="709" y="155"/>
                    </a:moveTo>
                    <a:cubicBezTo>
                      <a:pt x="717" y="159"/>
                      <a:pt x="726" y="163"/>
                      <a:pt x="734" y="167"/>
                    </a:cubicBezTo>
                    <a:cubicBezTo>
                      <a:pt x="767" y="134"/>
                      <a:pt x="798" y="103"/>
                      <a:pt x="825" y="76"/>
                    </a:cubicBezTo>
                    <a:cubicBezTo>
                      <a:pt x="817" y="71"/>
                      <a:pt x="809" y="67"/>
                      <a:pt x="801" y="63"/>
                    </a:cubicBezTo>
                    <a:cubicBezTo>
                      <a:pt x="774" y="90"/>
                      <a:pt x="743" y="121"/>
                      <a:pt x="709" y="155"/>
                    </a:cubicBezTo>
                    <a:close/>
                    <a:moveTo>
                      <a:pt x="811" y="215"/>
                    </a:moveTo>
                    <a:cubicBezTo>
                      <a:pt x="842" y="184"/>
                      <a:pt x="872" y="154"/>
                      <a:pt x="899" y="126"/>
                    </a:cubicBezTo>
                    <a:cubicBezTo>
                      <a:pt x="892" y="120"/>
                      <a:pt x="885" y="115"/>
                      <a:pt x="877" y="109"/>
                    </a:cubicBezTo>
                    <a:cubicBezTo>
                      <a:pt x="850" y="137"/>
                      <a:pt x="820" y="167"/>
                      <a:pt x="789" y="199"/>
                    </a:cubicBezTo>
                    <a:cubicBezTo>
                      <a:pt x="796" y="204"/>
                      <a:pt x="804" y="209"/>
                      <a:pt x="811" y="215"/>
                    </a:cubicBezTo>
                    <a:close/>
                    <a:moveTo>
                      <a:pt x="488" y="129"/>
                    </a:moveTo>
                    <a:cubicBezTo>
                      <a:pt x="502" y="127"/>
                      <a:pt x="516" y="125"/>
                      <a:pt x="530" y="125"/>
                    </a:cubicBezTo>
                    <a:cubicBezTo>
                      <a:pt x="575" y="79"/>
                      <a:pt x="614" y="40"/>
                      <a:pt x="644" y="10"/>
                    </a:cubicBezTo>
                    <a:cubicBezTo>
                      <a:pt x="633" y="8"/>
                      <a:pt x="623" y="6"/>
                      <a:pt x="613" y="5"/>
                    </a:cubicBezTo>
                    <a:cubicBezTo>
                      <a:pt x="581" y="37"/>
                      <a:pt x="538" y="79"/>
                      <a:pt x="488" y="129"/>
                    </a:cubicBezTo>
                    <a:close/>
                    <a:moveTo>
                      <a:pt x="833" y="233"/>
                    </a:moveTo>
                    <a:cubicBezTo>
                      <a:pt x="864" y="202"/>
                      <a:pt x="894" y="172"/>
                      <a:pt x="921" y="145"/>
                    </a:cubicBezTo>
                    <a:cubicBezTo>
                      <a:pt x="914" y="138"/>
                      <a:pt x="907" y="132"/>
                      <a:pt x="899" y="126"/>
                    </a:cubicBezTo>
                    <a:cubicBezTo>
                      <a:pt x="872" y="154"/>
                      <a:pt x="842" y="184"/>
                      <a:pt x="811" y="215"/>
                    </a:cubicBezTo>
                    <a:cubicBezTo>
                      <a:pt x="819" y="221"/>
                      <a:pt x="826" y="227"/>
                      <a:pt x="833" y="233"/>
                    </a:cubicBezTo>
                    <a:close/>
                    <a:moveTo>
                      <a:pt x="763" y="183"/>
                    </a:moveTo>
                    <a:cubicBezTo>
                      <a:pt x="795" y="150"/>
                      <a:pt x="825" y="120"/>
                      <a:pt x="852" y="92"/>
                    </a:cubicBezTo>
                    <a:cubicBezTo>
                      <a:pt x="843" y="86"/>
                      <a:pt x="834" y="81"/>
                      <a:pt x="825" y="76"/>
                    </a:cubicBezTo>
                    <a:cubicBezTo>
                      <a:pt x="798" y="103"/>
                      <a:pt x="767" y="134"/>
                      <a:pt x="734" y="167"/>
                    </a:cubicBezTo>
                    <a:cubicBezTo>
                      <a:pt x="744" y="172"/>
                      <a:pt x="754" y="177"/>
                      <a:pt x="763" y="183"/>
                    </a:cubicBezTo>
                    <a:close/>
                    <a:moveTo>
                      <a:pt x="789" y="199"/>
                    </a:moveTo>
                    <a:cubicBezTo>
                      <a:pt x="820" y="167"/>
                      <a:pt x="850" y="137"/>
                      <a:pt x="877" y="109"/>
                    </a:cubicBezTo>
                    <a:cubicBezTo>
                      <a:pt x="869" y="103"/>
                      <a:pt x="861" y="98"/>
                      <a:pt x="852" y="92"/>
                    </a:cubicBezTo>
                    <a:cubicBezTo>
                      <a:pt x="825" y="120"/>
                      <a:pt x="795" y="150"/>
                      <a:pt x="763" y="183"/>
                    </a:cubicBezTo>
                    <a:cubicBezTo>
                      <a:pt x="772" y="188"/>
                      <a:pt x="780" y="193"/>
                      <a:pt x="789" y="199"/>
                    </a:cubicBezTo>
                    <a:close/>
                    <a:moveTo>
                      <a:pt x="430" y="143"/>
                    </a:moveTo>
                    <a:cubicBezTo>
                      <a:pt x="488" y="85"/>
                      <a:pt x="536" y="36"/>
                      <a:pt x="571" y="1"/>
                    </a:cubicBezTo>
                    <a:cubicBezTo>
                      <a:pt x="558" y="1"/>
                      <a:pt x="545" y="0"/>
                      <a:pt x="531" y="1"/>
                    </a:cubicBezTo>
                    <a:cubicBezTo>
                      <a:pt x="491" y="41"/>
                      <a:pt x="433" y="100"/>
                      <a:pt x="363" y="170"/>
                    </a:cubicBezTo>
                    <a:cubicBezTo>
                      <a:pt x="385" y="159"/>
                      <a:pt x="407" y="150"/>
                      <a:pt x="430" y="143"/>
                    </a:cubicBezTo>
                    <a:close/>
                    <a:moveTo>
                      <a:pt x="134" y="568"/>
                    </a:moveTo>
                    <a:cubicBezTo>
                      <a:pt x="96" y="606"/>
                      <a:pt x="57" y="645"/>
                      <a:pt x="19" y="683"/>
                    </a:cubicBezTo>
                    <a:cubicBezTo>
                      <a:pt x="22" y="694"/>
                      <a:pt x="25" y="705"/>
                      <a:pt x="29" y="716"/>
                    </a:cubicBezTo>
                    <a:cubicBezTo>
                      <a:pt x="65" y="680"/>
                      <a:pt x="101" y="644"/>
                      <a:pt x="138" y="607"/>
                    </a:cubicBezTo>
                    <a:cubicBezTo>
                      <a:pt x="136" y="594"/>
                      <a:pt x="135" y="581"/>
                      <a:pt x="134" y="568"/>
                    </a:cubicBezTo>
                    <a:close/>
                    <a:moveTo>
                      <a:pt x="138" y="607"/>
                    </a:moveTo>
                    <a:cubicBezTo>
                      <a:pt x="101" y="644"/>
                      <a:pt x="65" y="680"/>
                      <a:pt x="29" y="716"/>
                    </a:cubicBezTo>
                    <a:cubicBezTo>
                      <a:pt x="32" y="725"/>
                      <a:pt x="35" y="733"/>
                      <a:pt x="38" y="742"/>
                    </a:cubicBezTo>
                    <a:cubicBezTo>
                      <a:pt x="72" y="708"/>
                      <a:pt x="108" y="673"/>
                      <a:pt x="143" y="637"/>
                    </a:cubicBezTo>
                    <a:cubicBezTo>
                      <a:pt x="141" y="627"/>
                      <a:pt x="139" y="617"/>
                      <a:pt x="138" y="607"/>
                    </a:cubicBezTo>
                    <a:close/>
                    <a:moveTo>
                      <a:pt x="488" y="129"/>
                    </a:moveTo>
                    <a:cubicBezTo>
                      <a:pt x="538" y="79"/>
                      <a:pt x="581" y="37"/>
                      <a:pt x="613" y="5"/>
                    </a:cubicBezTo>
                    <a:cubicBezTo>
                      <a:pt x="599" y="3"/>
                      <a:pt x="585" y="2"/>
                      <a:pt x="571" y="1"/>
                    </a:cubicBezTo>
                    <a:cubicBezTo>
                      <a:pt x="536" y="36"/>
                      <a:pt x="488" y="85"/>
                      <a:pt x="430" y="143"/>
                    </a:cubicBezTo>
                    <a:cubicBezTo>
                      <a:pt x="449" y="137"/>
                      <a:pt x="469" y="132"/>
                      <a:pt x="488" y="129"/>
                    </a:cubicBezTo>
                    <a:close/>
                    <a:moveTo>
                      <a:pt x="143" y="637"/>
                    </a:moveTo>
                    <a:cubicBezTo>
                      <a:pt x="108" y="673"/>
                      <a:pt x="72" y="708"/>
                      <a:pt x="38" y="742"/>
                    </a:cubicBezTo>
                    <a:cubicBezTo>
                      <a:pt x="42" y="752"/>
                      <a:pt x="47" y="762"/>
                      <a:pt x="51" y="773"/>
                    </a:cubicBezTo>
                    <a:cubicBezTo>
                      <a:pt x="84" y="740"/>
                      <a:pt x="118" y="706"/>
                      <a:pt x="152" y="671"/>
                    </a:cubicBezTo>
                    <a:cubicBezTo>
                      <a:pt x="148" y="660"/>
                      <a:pt x="146" y="649"/>
                      <a:pt x="143" y="637"/>
                    </a:cubicBezTo>
                    <a:close/>
                    <a:moveTo>
                      <a:pt x="134" y="524"/>
                    </a:moveTo>
                    <a:cubicBezTo>
                      <a:pt x="93" y="565"/>
                      <a:pt x="52" y="607"/>
                      <a:pt x="11" y="648"/>
                    </a:cubicBezTo>
                    <a:cubicBezTo>
                      <a:pt x="13" y="660"/>
                      <a:pt x="16" y="672"/>
                      <a:pt x="19" y="683"/>
                    </a:cubicBezTo>
                    <a:cubicBezTo>
                      <a:pt x="57" y="645"/>
                      <a:pt x="96" y="606"/>
                      <a:pt x="134" y="568"/>
                    </a:cubicBezTo>
                    <a:cubicBezTo>
                      <a:pt x="134" y="553"/>
                      <a:pt x="134" y="538"/>
                      <a:pt x="134" y="524"/>
                    </a:cubicBezTo>
                    <a:close/>
                    <a:moveTo>
                      <a:pt x="152" y="671"/>
                    </a:moveTo>
                    <a:cubicBezTo>
                      <a:pt x="118" y="706"/>
                      <a:pt x="84" y="740"/>
                      <a:pt x="51" y="773"/>
                    </a:cubicBezTo>
                    <a:cubicBezTo>
                      <a:pt x="56" y="782"/>
                      <a:pt x="60" y="791"/>
                      <a:pt x="65" y="801"/>
                    </a:cubicBezTo>
                    <a:cubicBezTo>
                      <a:pt x="97" y="769"/>
                      <a:pt x="129" y="736"/>
                      <a:pt x="162" y="703"/>
                    </a:cubicBezTo>
                    <a:cubicBezTo>
                      <a:pt x="158" y="693"/>
                      <a:pt x="155" y="682"/>
                      <a:pt x="152" y="671"/>
                    </a:cubicBezTo>
                    <a:close/>
                    <a:moveTo>
                      <a:pt x="162" y="703"/>
                    </a:moveTo>
                    <a:cubicBezTo>
                      <a:pt x="129" y="736"/>
                      <a:pt x="97" y="769"/>
                      <a:pt x="65" y="801"/>
                    </a:cubicBezTo>
                    <a:cubicBezTo>
                      <a:pt x="70" y="809"/>
                      <a:pt x="75" y="818"/>
                      <a:pt x="80" y="827"/>
                    </a:cubicBezTo>
                    <a:cubicBezTo>
                      <a:pt x="111" y="796"/>
                      <a:pt x="142" y="764"/>
                      <a:pt x="175" y="732"/>
                    </a:cubicBezTo>
                    <a:cubicBezTo>
                      <a:pt x="170" y="722"/>
                      <a:pt x="166" y="713"/>
                      <a:pt x="162" y="703"/>
                    </a:cubicBezTo>
                    <a:close/>
                    <a:moveTo>
                      <a:pt x="203" y="309"/>
                    </a:moveTo>
                    <a:cubicBezTo>
                      <a:pt x="243" y="249"/>
                      <a:pt x="299" y="202"/>
                      <a:pt x="363" y="170"/>
                    </a:cubicBezTo>
                    <a:cubicBezTo>
                      <a:pt x="433" y="100"/>
                      <a:pt x="491" y="41"/>
                      <a:pt x="531" y="1"/>
                    </a:cubicBezTo>
                    <a:cubicBezTo>
                      <a:pt x="519" y="1"/>
                      <a:pt x="507" y="2"/>
                      <a:pt x="495" y="3"/>
                    </a:cubicBezTo>
                    <a:cubicBezTo>
                      <a:pt x="399" y="100"/>
                      <a:pt x="204" y="296"/>
                      <a:pt x="2" y="500"/>
                    </a:cubicBezTo>
                    <a:cubicBezTo>
                      <a:pt x="1" y="511"/>
                      <a:pt x="0" y="522"/>
                      <a:pt x="0" y="533"/>
                    </a:cubicBezTo>
                    <a:cubicBezTo>
                      <a:pt x="59" y="474"/>
                      <a:pt x="118" y="415"/>
                      <a:pt x="175" y="359"/>
                    </a:cubicBezTo>
                    <a:cubicBezTo>
                      <a:pt x="183" y="341"/>
                      <a:pt x="192" y="325"/>
                      <a:pt x="203" y="309"/>
                    </a:cubicBezTo>
                    <a:close/>
                    <a:moveTo>
                      <a:pt x="138" y="480"/>
                    </a:moveTo>
                    <a:cubicBezTo>
                      <a:pt x="94" y="524"/>
                      <a:pt x="49" y="569"/>
                      <a:pt x="5" y="613"/>
                    </a:cubicBezTo>
                    <a:cubicBezTo>
                      <a:pt x="7" y="625"/>
                      <a:pt x="9" y="637"/>
                      <a:pt x="11" y="648"/>
                    </a:cubicBezTo>
                    <a:cubicBezTo>
                      <a:pt x="52" y="607"/>
                      <a:pt x="93" y="565"/>
                      <a:pt x="134" y="524"/>
                    </a:cubicBezTo>
                    <a:cubicBezTo>
                      <a:pt x="135" y="509"/>
                      <a:pt x="136" y="494"/>
                      <a:pt x="138" y="480"/>
                    </a:cubicBezTo>
                    <a:close/>
                    <a:moveTo>
                      <a:pt x="175" y="359"/>
                    </a:moveTo>
                    <a:cubicBezTo>
                      <a:pt x="118" y="415"/>
                      <a:pt x="59" y="474"/>
                      <a:pt x="0" y="533"/>
                    </a:cubicBezTo>
                    <a:cubicBezTo>
                      <a:pt x="0" y="547"/>
                      <a:pt x="1" y="561"/>
                      <a:pt x="1" y="575"/>
                    </a:cubicBezTo>
                    <a:cubicBezTo>
                      <a:pt x="51" y="524"/>
                      <a:pt x="101" y="474"/>
                      <a:pt x="150" y="425"/>
                    </a:cubicBezTo>
                    <a:cubicBezTo>
                      <a:pt x="156" y="402"/>
                      <a:pt x="165" y="380"/>
                      <a:pt x="175" y="359"/>
                    </a:cubicBezTo>
                    <a:close/>
                    <a:moveTo>
                      <a:pt x="150" y="425"/>
                    </a:moveTo>
                    <a:cubicBezTo>
                      <a:pt x="101" y="474"/>
                      <a:pt x="51" y="524"/>
                      <a:pt x="1" y="575"/>
                    </a:cubicBezTo>
                    <a:cubicBezTo>
                      <a:pt x="2" y="588"/>
                      <a:pt x="3" y="601"/>
                      <a:pt x="5" y="613"/>
                    </a:cubicBezTo>
                    <a:cubicBezTo>
                      <a:pt x="49" y="569"/>
                      <a:pt x="94" y="524"/>
                      <a:pt x="138" y="480"/>
                    </a:cubicBezTo>
                    <a:cubicBezTo>
                      <a:pt x="141" y="461"/>
                      <a:pt x="145" y="443"/>
                      <a:pt x="150" y="425"/>
                    </a:cubicBezTo>
                    <a:close/>
                  </a:path>
                </a:pathLst>
              </a:custGeom>
              <a:noFill/>
              <a:ln w="7938"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9" name="Freeform 7">
                <a:extLst>
                  <a:ext uri="{FF2B5EF4-FFF2-40B4-BE49-F238E27FC236}">
                    <a16:creationId xmlns:a16="http://schemas.microsoft.com/office/drawing/2014/main" id="{E51BDD17-FBBF-489F-9F9F-E05934A39BC3}"/>
                  </a:ext>
                </a:extLst>
              </p:cNvPr>
              <p:cNvSpPr>
                <a:spLocks noEditPoints="1"/>
              </p:cNvSpPr>
              <p:nvPr/>
            </p:nvSpPr>
            <p:spPr bwMode="auto">
              <a:xfrm>
                <a:off x="5751513" y="1736725"/>
                <a:ext cx="4467225" cy="4295775"/>
              </a:xfrm>
              <a:custGeom>
                <a:avLst/>
                <a:gdLst>
                  <a:gd name="T0" fmla="*/ 1006 w 1173"/>
                  <a:gd name="T1" fmla="*/ 220 h 1127"/>
                  <a:gd name="T2" fmla="*/ 493 w 1173"/>
                  <a:gd name="T3" fmla="*/ 30 h 1127"/>
                  <a:gd name="T4" fmla="*/ 68 w 1173"/>
                  <a:gd name="T5" fmla="*/ 372 h 1127"/>
                  <a:gd name="T6" fmla="*/ 156 w 1173"/>
                  <a:gd name="T7" fmla="*/ 909 h 1127"/>
                  <a:gd name="T8" fmla="*/ 559 w 1173"/>
                  <a:gd name="T9" fmla="*/ 1113 h 1127"/>
                  <a:gd name="T10" fmla="*/ 961 w 1173"/>
                  <a:gd name="T11" fmla="*/ 1000 h 1127"/>
                  <a:gd name="T12" fmla="*/ 1118 w 1173"/>
                  <a:gd name="T13" fmla="*/ 756 h 1127"/>
                  <a:gd name="T14" fmla="*/ 1006 w 1173"/>
                  <a:gd name="T15" fmla="*/ 220 h 1127"/>
                  <a:gd name="T16" fmla="*/ 1001 w 1173"/>
                  <a:gd name="T17" fmla="*/ 716 h 1127"/>
                  <a:gd name="T18" fmla="*/ 650 w 1173"/>
                  <a:gd name="T19" fmla="*/ 998 h 1127"/>
                  <a:gd name="T20" fmla="*/ 240 w 1173"/>
                  <a:gd name="T21" fmla="*/ 812 h 1127"/>
                  <a:gd name="T22" fmla="*/ 236 w 1173"/>
                  <a:gd name="T23" fmla="*/ 332 h 1127"/>
                  <a:gd name="T24" fmla="*/ 681 w 1173"/>
                  <a:gd name="T25" fmla="*/ 158 h 1127"/>
                  <a:gd name="T26" fmla="*/ 893 w 1173"/>
                  <a:gd name="T27" fmla="*/ 280 h 1127"/>
                  <a:gd name="T28" fmla="*/ 1005 w 1173"/>
                  <a:gd name="T29" fmla="*/ 456 h 1127"/>
                  <a:gd name="T30" fmla="*/ 1001 w 1173"/>
                  <a:gd name="T31" fmla="*/ 716 h 1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73" h="1127">
                    <a:moveTo>
                      <a:pt x="1006" y="220"/>
                    </a:moveTo>
                    <a:cubicBezTo>
                      <a:pt x="882" y="75"/>
                      <a:pt x="681" y="0"/>
                      <a:pt x="493" y="30"/>
                    </a:cubicBezTo>
                    <a:cubicBezTo>
                      <a:pt x="305" y="60"/>
                      <a:pt x="137" y="195"/>
                      <a:pt x="68" y="372"/>
                    </a:cubicBezTo>
                    <a:cubicBezTo>
                      <a:pt x="0" y="549"/>
                      <a:pt x="34" y="763"/>
                      <a:pt x="156" y="909"/>
                    </a:cubicBezTo>
                    <a:cubicBezTo>
                      <a:pt x="255" y="1028"/>
                      <a:pt x="405" y="1099"/>
                      <a:pt x="559" y="1113"/>
                    </a:cubicBezTo>
                    <a:cubicBezTo>
                      <a:pt x="702" y="1127"/>
                      <a:pt x="852" y="1092"/>
                      <a:pt x="961" y="1000"/>
                    </a:cubicBezTo>
                    <a:cubicBezTo>
                      <a:pt x="1037" y="937"/>
                      <a:pt x="1090" y="850"/>
                      <a:pt x="1118" y="756"/>
                    </a:cubicBezTo>
                    <a:cubicBezTo>
                      <a:pt x="1173" y="573"/>
                      <a:pt x="1129" y="364"/>
                      <a:pt x="1006" y="220"/>
                    </a:cubicBezTo>
                    <a:close/>
                    <a:moveTo>
                      <a:pt x="1001" y="716"/>
                    </a:moveTo>
                    <a:cubicBezTo>
                      <a:pt x="949" y="865"/>
                      <a:pt x="807" y="978"/>
                      <a:pt x="650" y="998"/>
                    </a:cubicBezTo>
                    <a:cubicBezTo>
                      <a:pt x="493" y="1017"/>
                      <a:pt x="329" y="942"/>
                      <a:pt x="240" y="812"/>
                    </a:cubicBezTo>
                    <a:cubicBezTo>
                      <a:pt x="144" y="671"/>
                      <a:pt x="142" y="473"/>
                      <a:pt x="236" y="332"/>
                    </a:cubicBezTo>
                    <a:cubicBezTo>
                      <a:pt x="330" y="191"/>
                      <a:pt x="517" y="117"/>
                      <a:pt x="681" y="158"/>
                    </a:cubicBezTo>
                    <a:cubicBezTo>
                      <a:pt x="761" y="178"/>
                      <a:pt x="834" y="223"/>
                      <a:pt x="893" y="280"/>
                    </a:cubicBezTo>
                    <a:cubicBezTo>
                      <a:pt x="943" y="330"/>
                      <a:pt x="983" y="390"/>
                      <a:pt x="1005" y="456"/>
                    </a:cubicBezTo>
                    <a:cubicBezTo>
                      <a:pt x="1033" y="540"/>
                      <a:pt x="1030" y="633"/>
                      <a:pt x="1001" y="716"/>
                    </a:cubicBezTo>
                    <a:close/>
                  </a:path>
                </a:pathLst>
              </a:custGeom>
              <a:noFill/>
              <a:ln w="38100"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grpSp>
          <p:nvGrpSpPr>
            <p:cNvPr id="10" name="Group 9">
              <a:extLst>
                <a:ext uri="{FF2B5EF4-FFF2-40B4-BE49-F238E27FC236}">
                  <a16:creationId xmlns:a16="http://schemas.microsoft.com/office/drawing/2014/main" id="{3270CFB0-7642-04BD-5D63-D5EB42C3087C}"/>
                </a:ext>
              </a:extLst>
            </p:cNvPr>
            <p:cNvGrpSpPr/>
            <p:nvPr/>
          </p:nvGrpSpPr>
          <p:grpSpPr>
            <a:xfrm>
              <a:off x="6845300" y="2762250"/>
              <a:ext cx="2346325" cy="2266950"/>
              <a:chOff x="6845300" y="2762250"/>
              <a:chExt cx="2346325" cy="2266950"/>
            </a:xfrm>
          </p:grpSpPr>
          <p:sp>
            <p:nvSpPr>
              <p:cNvPr id="11" name="Freeform 8">
                <a:extLst>
                  <a:ext uri="{FF2B5EF4-FFF2-40B4-BE49-F238E27FC236}">
                    <a16:creationId xmlns:a16="http://schemas.microsoft.com/office/drawing/2014/main" id="{B91ED2D6-A8E8-F333-B61C-86FEC1DD241A}"/>
                  </a:ext>
                </a:extLst>
              </p:cNvPr>
              <p:cNvSpPr>
                <a:spLocks noEditPoints="1"/>
              </p:cNvSpPr>
              <p:nvPr/>
            </p:nvSpPr>
            <p:spPr bwMode="auto">
              <a:xfrm>
                <a:off x="6878638" y="2792413"/>
                <a:ext cx="2281237" cy="2217738"/>
              </a:xfrm>
              <a:custGeom>
                <a:avLst/>
                <a:gdLst>
                  <a:gd name="T0" fmla="*/ 577 w 599"/>
                  <a:gd name="T1" fmla="*/ 197 h 582"/>
                  <a:gd name="T2" fmla="*/ 471 w 599"/>
                  <a:gd name="T3" fmla="*/ 285 h 582"/>
                  <a:gd name="T4" fmla="*/ 523 w 599"/>
                  <a:gd name="T5" fmla="*/ 109 h 582"/>
                  <a:gd name="T6" fmla="*/ 141 w 599"/>
                  <a:gd name="T7" fmla="*/ 41 h 582"/>
                  <a:gd name="T8" fmla="*/ 141 w 599"/>
                  <a:gd name="T9" fmla="*/ 41 h 582"/>
                  <a:gd name="T10" fmla="*/ 543 w 599"/>
                  <a:gd name="T11" fmla="*/ 134 h 582"/>
                  <a:gd name="T12" fmla="*/ 261 w 599"/>
                  <a:gd name="T13" fmla="*/ 1 h 582"/>
                  <a:gd name="T14" fmla="*/ 303 w 599"/>
                  <a:gd name="T15" fmla="*/ 0 h 582"/>
                  <a:gd name="T16" fmla="*/ 1 w 599"/>
                  <a:gd name="T17" fmla="*/ 305 h 582"/>
                  <a:gd name="T18" fmla="*/ 303 w 599"/>
                  <a:gd name="T19" fmla="*/ 0 h 582"/>
                  <a:gd name="T20" fmla="*/ 32 w 599"/>
                  <a:gd name="T21" fmla="*/ 169 h 582"/>
                  <a:gd name="T22" fmla="*/ 143 w 599"/>
                  <a:gd name="T23" fmla="*/ 40 h 582"/>
                  <a:gd name="T24" fmla="*/ 505 w 599"/>
                  <a:gd name="T25" fmla="*/ 89 h 582"/>
                  <a:gd name="T26" fmla="*/ 215 w 599"/>
                  <a:gd name="T27" fmla="*/ 9 h 582"/>
                  <a:gd name="T28" fmla="*/ 261 w 599"/>
                  <a:gd name="T29" fmla="*/ 1 h 582"/>
                  <a:gd name="T30" fmla="*/ 471 w 599"/>
                  <a:gd name="T31" fmla="*/ 285 h 582"/>
                  <a:gd name="T32" fmla="*/ 465 w 599"/>
                  <a:gd name="T33" fmla="*/ 255 h 582"/>
                  <a:gd name="T34" fmla="*/ 170 w 599"/>
                  <a:gd name="T35" fmla="*/ 552 h 582"/>
                  <a:gd name="T36" fmla="*/ 269 w 599"/>
                  <a:gd name="T37" fmla="*/ 453 h 582"/>
                  <a:gd name="T38" fmla="*/ 399 w 599"/>
                  <a:gd name="T39" fmla="*/ 433 h 582"/>
                  <a:gd name="T40" fmla="*/ 252 w 599"/>
                  <a:gd name="T41" fmla="*/ 577 h 582"/>
                  <a:gd name="T42" fmla="*/ 584 w 599"/>
                  <a:gd name="T43" fmla="*/ 214 h 582"/>
                  <a:gd name="T44" fmla="*/ 194 w 599"/>
                  <a:gd name="T45" fmla="*/ 562 h 582"/>
                  <a:gd name="T46" fmla="*/ 307 w 599"/>
                  <a:gd name="T47" fmla="*/ 455 h 582"/>
                  <a:gd name="T48" fmla="*/ 170 w 599"/>
                  <a:gd name="T49" fmla="*/ 552 h 582"/>
                  <a:gd name="T50" fmla="*/ 181 w 599"/>
                  <a:gd name="T51" fmla="*/ 414 h 582"/>
                  <a:gd name="T52" fmla="*/ 204 w 599"/>
                  <a:gd name="T53" fmla="*/ 431 h 582"/>
                  <a:gd name="T54" fmla="*/ 204 w 599"/>
                  <a:gd name="T55" fmla="*/ 431 h 582"/>
                  <a:gd name="T56" fmla="*/ 234 w 599"/>
                  <a:gd name="T57" fmla="*/ 444 h 582"/>
                  <a:gd name="T58" fmla="*/ 459 w 599"/>
                  <a:gd name="T59" fmla="*/ 543 h 582"/>
                  <a:gd name="T60" fmla="*/ 590 w 599"/>
                  <a:gd name="T61" fmla="*/ 377 h 582"/>
                  <a:gd name="T62" fmla="*/ 459 w 599"/>
                  <a:gd name="T63" fmla="*/ 543 h 582"/>
                  <a:gd name="T64" fmla="*/ 593 w 599"/>
                  <a:gd name="T65" fmla="*/ 248 h 582"/>
                  <a:gd name="T66" fmla="*/ 598 w 599"/>
                  <a:gd name="T67" fmla="*/ 283 h 582"/>
                  <a:gd name="T68" fmla="*/ 345 w 599"/>
                  <a:gd name="T69" fmla="*/ 579 h 582"/>
                  <a:gd name="T70" fmla="*/ 598 w 599"/>
                  <a:gd name="T71" fmla="*/ 326 h 582"/>
                  <a:gd name="T72" fmla="*/ 302 w 599"/>
                  <a:gd name="T73" fmla="*/ 582 h 582"/>
                  <a:gd name="T74" fmla="*/ 143 w 599"/>
                  <a:gd name="T75" fmla="*/ 367 h 582"/>
                  <a:gd name="T76" fmla="*/ 160 w 599"/>
                  <a:gd name="T77" fmla="*/ 392 h 582"/>
                  <a:gd name="T78" fmla="*/ 254 w 599"/>
                  <a:gd name="T79" fmla="*/ 132 h 582"/>
                  <a:gd name="T80" fmla="*/ 342 w 599"/>
                  <a:gd name="T81" fmla="*/ 5 h 582"/>
                  <a:gd name="T82" fmla="*/ 11 w 599"/>
                  <a:gd name="T83" fmla="*/ 378 h 582"/>
                  <a:gd name="T84" fmla="*/ 301 w 599"/>
                  <a:gd name="T85" fmla="*/ 129 h 582"/>
                  <a:gd name="T86" fmla="*/ 254 w 599"/>
                  <a:gd name="T87" fmla="*/ 132 h 582"/>
                  <a:gd name="T88" fmla="*/ 71 w 599"/>
                  <a:gd name="T89" fmla="*/ 482 h 582"/>
                  <a:gd name="T90" fmla="*/ 160 w 599"/>
                  <a:gd name="T91" fmla="*/ 392 h 582"/>
                  <a:gd name="T92" fmla="*/ 458 w 599"/>
                  <a:gd name="T93" fmla="*/ 52 h 582"/>
                  <a:gd name="T94" fmla="*/ 345 w 599"/>
                  <a:gd name="T95" fmla="*/ 138 h 582"/>
                  <a:gd name="T96" fmla="*/ 458 w 599"/>
                  <a:gd name="T97" fmla="*/ 52 h 582"/>
                  <a:gd name="T98" fmla="*/ 337 w 599"/>
                  <a:gd name="T99" fmla="*/ 136 h 582"/>
                  <a:gd name="T100" fmla="*/ 301 w 599"/>
                  <a:gd name="T101" fmla="*/ 129 h 582"/>
                  <a:gd name="T102" fmla="*/ 505 w 599"/>
                  <a:gd name="T103" fmla="*/ 89 h 582"/>
                  <a:gd name="T104" fmla="*/ 415 w 599"/>
                  <a:gd name="T105" fmla="*/ 179 h 582"/>
                  <a:gd name="T106" fmla="*/ 52 w 599"/>
                  <a:gd name="T107" fmla="*/ 458 h 582"/>
                  <a:gd name="T108" fmla="*/ 124 w 599"/>
                  <a:gd name="T109" fmla="*/ 307 h 582"/>
                  <a:gd name="T110" fmla="*/ 132 w 599"/>
                  <a:gd name="T111" fmla="*/ 342 h 582"/>
                  <a:gd name="T112" fmla="*/ 126 w 599"/>
                  <a:gd name="T113" fmla="*/ 262 h 582"/>
                  <a:gd name="T114" fmla="*/ 124 w 599"/>
                  <a:gd name="T115" fmla="*/ 307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9" h="582">
                    <a:moveTo>
                      <a:pt x="471" y="285"/>
                    </a:moveTo>
                    <a:cubicBezTo>
                      <a:pt x="505" y="251"/>
                      <a:pt x="539" y="218"/>
                      <a:pt x="572" y="184"/>
                    </a:cubicBezTo>
                    <a:cubicBezTo>
                      <a:pt x="574" y="188"/>
                      <a:pt x="576" y="192"/>
                      <a:pt x="577" y="197"/>
                    </a:cubicBezTo>
                    <a:cubicBezTo>
                      <a:pt x="580" y="202"/>
                      <a:pt x="582" y="208"/>
                      <a:pt x="584" y="214"/>
                    </a:cubicBezTo>
                    <a:cubicBezTo>
                      <a:pt x="546" y="252"/>
                      <a:pt x="508" y="291"/>
                      <a:pt x="470" y="329"/>
                    </a:cubicBezTo>
                    <a:cubicBezTo>
                      <a:pt x="472" y="314"/>
                      <a:pt x="473" y="300"/>
                      <a:pt x="471" y="285"/>
                    </a:cubicBezTo>
                    <a:close/>
                    <a:moveTo>
                      <a:pt x="452" y="225"/>
                    </a:moveTo>
                    <a:cubicBezTo>
                      <a:pt x="483" y="195"/>
                      <a:pt x="513" y="164"/>
                      <a:pt x="543" y="134"/>
                    </a:cubicBezTo>
                    <a:cubicBezTo>
                      <a:pt x="537" y="125"/>
                      <a:pt x="530" y="117"/>
                      <a:pt x="523" y="109"/>
                    </a:cubicBezTo>
                    <a:cubicBezTo>
                      <a:pt x="494" y="139"/>
                      <a:pt x="464" y="169"/>
                      <a:pt x="434" y="199"/>
                    </a:cubicBezTo>
                    <a:cubicBezTo>
                      <a:pt x="441" y="207"/>
                      <a:pt x="447" y="216"/>
                      <a:pt x="452" y="225"/>
                    </a:cubicBezTo>
                    <a:close/>
                    <a:moveTo>
                      <a:pt x="141" y="41"/>
                    </a:moveTo>
                    <a:cubicBezTo>
                      <a:pt x="105" y="64"/>
                      <a:pt x="75" y="96"/>
                      <a:pt x="52" y="132"/>
                    </a:cubicBezTo>
                    <a:cubicBezTo>
                      <a:pt x="83" y="101"/>
                      <a:pt x="114" y="70"/>
                      <a:pt x="143" y="40"/>
                    </a:cubicBezTo>
                    <a:cubicBezTo>
                      <a:pt x="143" y="40"/>
                      <a:pt x="142" y="41"/>
                      <a:pt x="141" y="41"/>
                    </a:cubicBezTo>
                    <a:close/>
                    <a:moveTo>
                      <a:pt x="465" y="255"/>
                    </a:moveTo>
                    <a:cubicBezTo>
                      <a:pt x="497" y="223"/>
                      <a:pt x="528" y="191"/>
                      <a:pt x="559" y="160"/>
                    </a:cubicBezTo>
                    <a:cubicBezTo>
                      <a:pt x="554" y="151"/>
                      <a:pt x="549" y="142"/>
                      <a:pt x="543" y="134"/>
                    </a:cubicBezTo>
                    <a:cubicBezTo>
                      <a:pt x="513" y="164"/>
                      <a:pt x="483" y="195"/>
                      <a:pt x="452" y="225"/>
                    </a:cubicBezTo>
                    <a:cubicBezTo>
                      <a:pt x="457" y="235"/>
                      <a:pt x="461" y="245"/>
                      <a:pt x="465" y="255"/>
                    </a:cubicBezTo>
                    <a:close/>
                    <a:moveTo>
                      <a:pt x="261" y="1"/>
                    </a:moveTo>
                    <a:cubicBezTo>
                      <a:pt x="182" y="81"/>
                      <a:pt x="93" y="170"/>
                      <a:pt x="4" y="259"/>
                    </a:cubicBezTo>
                    <a:cubicBezTo>
                      <a:pt x="2" y="274"/>
                      <a:pt x="0" y="290"/>
                      <a:pt x="1" y="305"/>
                    </a:cubicBezTo>
                    <a:cubicBezTo>
                      <a:pt x="105" y="199"/>
                      <a:pt x="210" y="94"/>
                      <a:pt x="303" y="0"/>
                    </a:cubicBezTo>
                    <a:cubicBezTo>
                      <a:pt x="289" y="0"/>
                      <a:pt x="275" y="0"/>
                      <a:pt x="261" y="1"/>
                    </a:cubicBezTo>
                    <a:close/>
                    <a:moveTo>
                      <a:pt x="303" y="0"/>
                    </a:moveTo>
                    <a:cubicBezTo>
                      <a:pt x="210" y="94"/>
                      <a:pt x="105" y="199"/>
                      <a:pt x="1" y="305"/>
                    </a:cubicBezTo>
                    <a:cubicBezTo>
                      <a:pt x="1" y="318"/>
                      <a:pt x="2" y="331"/>
                      <a:pt x="4" y="345"/>
                    </a:cubicBezTo>
                    <a:cubicBezTo>
                      <a:pt x="120" y="228"/>
                      <a:pt x="238" y="109"/>
                      <a:pt x="342" y="5"/>
                    </a:cubicBezTo>
                    <a:cubicBezTo>
                      <a:pt x="329" y="3"/>
                      <a:pt x="316" y="1"/>
                      <a:pt x="303" y="0"/>
                    </a:cubicBezTo>
                    <a:close/>
                    <a:moveTo>
                      <a:pt x="143" y="40"/>
                    </a:moveTo>
                    <a:cubicBezTo>
                      <a:pt x="114" y="70"/>
                      <a:pt x="83" y="101"/>
                      <a:pt x="52" y="132"/>
                    </a:cubicBezTo>
                    <a:cubicBezTo>
                      <a:pt x="44" y="144"/>
                      <a:pt x="38" y="156"/>
                      <a:pt x="32" y="169"/>
                    </a:cubicBezTo>
                    <a:cubicBezTo>
                      <a:pt x="25" y="182"/>
                      <a:pt x="20" y="197"/>
                      <a:pt x="15" y="211"/>
                    </a:cubicBezTo>
                    <a:cubicBezTo>
                      <a:pt x="85" y="141"/>
                      <a:pt x="152" y="73"/>
                      <a:pt x="215" y="9"/>
                    </a:cubicBezTo>
                    <a:cubicBezTo>
                      <a:pt x="190" y="16"/>
                      <a:pt x="166" y="26"/>
                      <a:pt x="143" y="40"/>
                    </a:cubicBezTo>
                    <a:close/>
                    <a:moveTo>
                      <a:pt x="434" y="199"/>
                    </a:moveTo>
                    <a:cubicBezTo>
                      <a:pt x="464" y="169"/>
                      <a:pt x="494" y="139"/>
                      <a:pt x="523" y="109"/>
                    </a:cubicBezTo>
                    <a:cubicBezTo>
                      <a:pt x="517" y="102"/>
                      <a:pt x="511" y="96"/>
                      <a:pt x="505" y="89"/>
                    </a:cubicBezTo>
                    <a:cubicBezTo>
                      <a:pt x="475" y="119"/>
                      <a:pt x="445" y="149"/>
                      <a:pt x="415" y="179"/>
                    </a:cubicBezTo>
                    <a:cubicBezTo>
                      <a:pt x="422" y="185"/>
                      <a:pt x="428" y="192"/>
                      <a:pt x="434" y="199"/>
                    </a:cubicBezTo>
                    <a:close/>
                    <a:moveTo>
                      <a:pt x="215" y="9"/>
                    </a:moveTo>
                    <a:cubicBezTo>
                      <a:pt x="152" y="73"/>
                      <a:pt x="85" y="141"/>
                      <a:pt x="15" y="211"/>
                    </a:cubicBezTo>
                    <a:cubicBezTo>
                      <a:pt x="10" y="227"/>
                      <a:pt x="6" y="243"/>
                      <a:pt x="4" y="259"/>
                    </a:cubicBezTo>
                    <a:cubicBezTo>
                      <a:pt x="93" y="170"/>
                      <a:pt x="182" y="81"/>
                      <a:pt x="261" y="1"/>
                    </a:cubicBezTo>
                    <a:cubicBezTo>
                      <a:pt x="246" y="3"/>
                      <a:pt x="230" y="5"/>
                      <a:pt x="215" y="9"/>
                    </a:cubicBezTo>
                    <a:close/>
                    <a:moveTo>
                      <a:pt x="469" y="270"/>
                    </a:moveTo>
                    <a:cubicBezTo>
                      <a:pt x="470" y="275"/>
                      <a:pt x="471" y="280"/>
                      <a:pt x="471" y="285"/>
                    </a:cubicBezTo>
                    <a:cubicBezTo>
                      <a:pt x="505" y="251"/>
                      <a:pt x="539" y="218"/>
                      <a:pt x="572" y="184"/>
                    </a:cubicBezTo>
                    <a:cubicBezTo>
                      <a:pt x="568" y="176"/>
                      <a:pt x="564" y="168"/>
                      <a:pt x="559" y="160"/>
                    </a:cubicBezTo>
                    <a:cubicBezTo>
                      <a:pt x="528" y="191"/>
                      <a:pt x="497" y="223"/>
                      <a:pt x="465" y="255"/>
                    </a:cubicBezTo>
                    <a:cubicBezTo>
                      <a:pt x="466" y="260"/>
                      <a:pt x="468" y="265"/>
                      <a:pt x="469" y="270"/>
                    </a:cubicBezTo>
                    <a:close/>
                    <a:moveTo>
                      <a:pt x="269" y="453"/>
                    </a:moveTo>
                    <a:cubicBezTo>
                      <a:pt x="235" y="487"/>
                      <a:pt x="202" y="520"/>
                      <a:pt x="170" y="552"/>
                    </a:cubicBezTo>
                    <a:cubicBezTo>
                      <a:pt x="178" y="556"/>
                      <a:pt x="186" y="559"/>
                      <a:pt x="194" y="562"/>
                    </a:cubicBezTo>
                    <a:cubicBezTo>
                      <a:pt x="228" y="528"/>
                      <a:pt x="264" y="492"/>
                      <a:pt x="301" y="455"/>
                    </a:cubicBezTo>
                    <a:cubicBezTo>
                      <a:pt x="290" y="455"/>
                      <a:pt x="279" y="454"/>
                      <a:pt x="269" y="453"/>
                    </a:cubicBezTo>
                    <a:close/>
                    <a:moveTo>
                      <a:pt x="584" y="214"/>
                    </a:moveTo>
                    <a:cubicBezTo>
                      <a:pt x="546" y="252"/>
                      <a:pt x="508" y="291"/>
                      <a:pt x="470" y="329"/>
                    </a:cubicBezTo>
                    <a:cubicBezTo>
                      <a:pt x="462" y="372"/>
                      <a:pt x="437" y="412"/>
                      <a:pt x="399" y="433"/>
                    </a:cubicBezTo>
                    <a:cubicBezTo>
                      <a:pt x="383" y="442"/>
                      <a:pt x="366" y="448"/>
                      <a:pt x="348" y="451"/>
                    </a:cubicBezTo>
                    <a:cubicBezTo>
                      <a:pt x="307" y="493"/>
                      <a:pt x="266" y="533"/>
                      <a:pt x="228" y="572"/>
                    </a:cubicBezTo>
                    <a:cubicBezTo>
                      <a:pt x="236" y="574"/>
                      <a:pt x="244" y="576"/>
                      <a:pt x="252" y="577"/>
                    </a:cubicBezTo>
                    <a:cubicBezTo>
                      <a:pt x="255" y="578"/>
                      <a:pt x="259" y="578"/>
                      <a:pt x="263" y="579"/>
                    </a:cubicBezTo>
                    <a:cubicBezTo>
                      <a:pt x="365" y="477"/>
                      <a:pt x="480" y="361"/>
                      <a:pt x="593" y="248"/>
                    </a:cubicBezTo>
                    <a:cubicBezTo>
                      <a:pt x="590" y="237"/>
                      <a:pt x="587" y="225"/>
                      <a:pt x="584" y="214"/>
                    </a:cubicBezTo>
                    <a:close/>
                    <a:moveTo>
                      <a:pt x="307" y="455"/>
                    </a:moveTo>
                    <a:cubicBezTo>
                      <a:pt x="305" y="455"/>
                      <a:pt x="303" y="455"/>
                      <a:pt x="301" y="455"/>
                    </a:cubicBezTo>
                    <a:cubicBezTo>
                      <a:pt x="264" y="492"/>
                      <a:pt x="228" y="528"/>
                      <a:pt x="194" y="562"/>
                    </a:cubicBezTo>
                    <a:cubicBezTo>
                      <a:pt x="205" y="566"/>
                      <a:pt x="216" y="569"/>
                      <a:pt x="228" y="572"/>
                    </a:cubicBezTo>
                    <a:cubicBezTo>
                      <a:pt x="266" y="533"/>
                      <a:pt x="307" y="493"/>
                      <a:pt x="348" y="451"/>
                    </a:cubicBezTo>
                    <a:cubicBezTo>
                      <a:pt x="334" y="454"/>
                      <a:pt x="320" y="455"/>
                      <a:pt x="307" y="455"/>
                    </a:cubicBezTo>
                    <a:close/>
                    <a:moveTo>
                      <a:pt x="234" y="444"/>
                    </a:moveTo>
                    <a:cubicBezTo>
                      <a:pt x="202" y="476"/>
                      <a:pt x="171" y="507"/>
                      <a:pt x="141" y="537"/>
                    </a:cubicBezTo>
                    <a:cubicBezTo>
                      <a:pt x="150" y="542"/>
                      <a:pt x="160" y="548"/>
                      <a:pt x="170" y="552"/>
                    </a:cubicBezTo>
                    <a:cubicBezTo>
                      <a:pt x="202" y="520"/>
                      <a:pt x="235" y="487"/>
                      <a:pt x="269" y="453"/>
                    </a:cubicBezTo>
                    <a:cubicBezTo>
                      <a:pt x="257" y="451"/>
                      <a:pt x="245" y="448"/>
                      <a:pt x="234" y="444"/>
                    </a:cubicBezTo>
                    <a:close/>
                    <a:moveTo>
                      <a:pt x="181" y="414"/>
                    </a:moveTo>
                    <a:cubicBezTo>
                      <a:pt x="151" y="444"/>
                      <a:pt x="121" y="474"/>
                      <a:pt x="93" y="502"/>
                    </a:cubicBezTo>
                    <a:cubicBezTo>
                      <a:pt x="100" y="509"/>
                      <a:pt x="108" y="515"/>
                      <a:pt x="116" y="520"/>
                    </a:cubicBezTo>
                    <a:cubicBezTo>
                      <a:pt x="144" y="491"/>
                      <a:pt x="174" y="462"/>
                      <a:pt x="204" y="431"/>
                    </a:cubicBezTo>
                    <a:cubicBezTo>
                      <a:pt x="196" y="426"/>
                      <a:pt x="188" y="421"/>
                      <a:pt x="181" y="414"/>
                    </a:cubicBezTo>
                    <a:close/>
                    <a:moveTo>
                      <a:pt x="220" y="439"/>
                    </a:moveTo>
                    <a:cubicBezTo>
                      <a:pt x="215" y="437"/>
                      <a:pt x="209" y="434"/>
                      <a:pt x="204" y="431"/>
                    </a:cubicBezTo>
                    <a:cubicBezTo>
                      <a:pt x="174" y="462"/>
                      <a:pt x="144" y="491"/>
                      <a:pt x="116" y="520"/>
                    </a:cubicBezTo>
                    <a:cubicBezTo>
                      <a:pt x="124" y="526"/>
                      <a:pt x="132" y="532"/>
                      <a:pt x="141" y="537"/>
                    </a:cubicBezTo>
                    <a:cubicBezTo>
                      <a:pt x="171" y="507"/>
                      <a:pt x="202" y="476"/>
                      <a:pt x="234" y="444"/>
                    </a:cubicBezTo>
                    <a:cubicBezTo>
                      <a:pt x="229" y="443"/>
                      <a:pt x="225" y="441"/>
                      <a:pt x="220" y="439"/>
                    </a:cubicBezTo>
                    <a:close/>
                    <a:moveTo>
                      <a:pt x="567" y="436"/>
                    </a:moveTo>
                    <a:cubicBezTo>
                      <a:pt x="530" y="473"/>
                      <a:pt x="494" y="508"/>
                      <a:pt x="459" y="543"/>
                    </a:cubicBezTo>
                    <a:cubicBezTo>
                      <a:pt x="504" y="518"/>
                      <a:pt x="542" y="481"/>
                      <a:pt x="567" y="436"/>
                    </a:cubicBezTo>
                    <a:close/>
                    <a:moveTo>
                      <a:pt x="574" y="422"/>
                    </a:moveTo>
                    <a:cubicBezTo>
                      <a:pt x="581" y="407"/>
                      <a:pt x="586" y="393"/>
                      <a:pt x="590" y="377"/>
                    </a:cubicBezTo>
                    <a:cubicBezTo>
                      <a:pt x="525" y="443"/>
                      <a:pt x="461" y="508"/>
                      <a:pt x="401" y="568"/>
                    </a:cubicBezTo>
                    <a:cubicBezTo>
                      <a:pt x="414" y="564"/>
                      <a:pt x="427" y="559"/>
                      <a:pt x="439" y="553"/>
                    </a:cubicBezTo>
                    <a:cubicBezTo>
                      <a:pt x="446" y="550"/>
                      <a:pt x="453" y="547"/>
                      <a:pt x="459" y="543"/>
                    </a:cubicBezTo>
                    <a:cubicBezTo>
                      <a:pt x="494" y="508"/>
                      <a:pt x="530" y="473"/>
                      <a:pt x="567" y="436"/>
                    </a:cubicBezTo>
                    <a:cubicBezTo>
                      <a:pt x="569" y="431"/>
                      <a:pt x="572" y="427"/>
                      <a:pt x="574" y="422"/>
                    </a:cubicBezTo>
                    <a:close/>
                    <a:moveTo>
                      <a:pt x="593" y="248"/>
                    </a:moveTo>
                    <a:cubicBezTo>
                      <a:pt x="480" y="361"/>
                      <a:pt x="365" y="477"/>
                      <a:pt x="263" y="579"/>
                    </a:cubicBezTo>
                    <a:cubicBezTo>
                      <a:pt x="276" y="580"/>
                      <a:pt x="289" y="581"/>
                      <a:pt x="302" y="582"/>
                    </a:cubicBezTo>
                    <a:cubicBezTo>
                      <a:pt x="393" y="490"/>
                      <a:pt x="495" y="386"/>
                      <a:pt x="598" y="283"/>
                    </a:cubicBezTo>
                    <a:cubicBezTo>
                      <a:pt x="597" y="271"/>
                      <a:pt x="595" y="260"/>
                      <a:pt x="593" y="248"/>
                    </a:cubicBezTo>
                    <a:close/>
                    <a:moveTo>
                      <a:pt x="598" y="326"/>
                    </a:moveTo>
                    <a:cubicBezTo>
                      <a:pt x="510" y="414"/>
                      <a:pt x="424" y="501"/>
                      <a:pt x="345" y="579"/>
                    </a:cubicBezTo>
                    <a:cubicBezTo>
                      <a:pt x="364" y="577"/>
                      <a:pt x="383" y="573"/>
                      <a:pt x="401" y="568"/>
                    </a:cubicBezTo>
                    <a:cubicBezTo>
                      <a:pt x="461" y="508"/>
                      <a:pt x="525" y="443"/>
                      <a:pt x="590" y="377"/>
                    </a:cubicBezTo>
                    <a:cubicBezTo>
                      <a:pt x="594" y="361"/>
                      <a:pt x="597" y="344"/>
                      <a:pt x="598" y="326"/>
                    </a:cubicBezTo>
                    <a:close/>
                    <a:moveTo>
                      <a:pt x="598" y="326"/>
                    </a:moveTo>
                    <a:cubicBezTo>
                      <a:pt x="599" y="312"/>
                      <a:pt x="599" y="297"/>
                      <a:pt x="598" y="283"/>
                    </a:cubicBezTo>
                    <a:cubicBezTo>
                      <a:pt x="495" y="386"/>
                      <a:pt x="393" y="490"/>
                      <a:pt x="302" y="582"/>
                    </a:cubicBezTo>
                    <a:cubicBezTo>
                      <a:pt x="316" y="582"/>
                      <a:pt x="331" y="581"/>
                      <a:pt x="345" y="579"/>
                    </a:cubicBezTo>
                    <a:cubicBezTo>
                      <a:pt x="424" y="501"/>
                      <a:pt x="510" y="414"/>
                      <a:pt x="598" y="326"/>
                    </a:cubicBezTo>
                    <a:close/>
                    <a:moveTo>
                      <a:pt x="143" y="367"/>
                    </a:moveTo>
                    <a:cubicBezTo>
                      <a:pt x="112" y="398"/>
                      <a:pt x="82" y="428"/>
                      <a:pt x="52" y="458"/>
                    </a:cubicBezTo>
                    <a:cubicBezTo>
                      <a:pt x="58" y="466"/>
                      <a:pt x="64" y="474"/>
                      <a:pt x="71" y="482"/>
                    </a:cubicBezTo>
                    <a:cubicBezTo>
                      <a:pt x="100" y="452"/>
                      <a:pt x="130" y="423"/>
                      <a:pt x="160" y="392"/>
                    </a:cubicBezTo>
                    <a:cubicBezTo>
                      <a:pt x="153" y="384"/>
                      <a:pt x="148" y="376"/>
                      <a:pt x="143" y="367"/>
                    </a:cubicBezTo>
                    <a:close/>
                    <a:moveTo>
                      <a:pt x="240" y="135"/>
                    </a:moveTo>
                    <a:cubicBezTo>
                      <a:pt x="245" y="134"/>
                      <a:pt x="250" y="133"/>
                      <a:pt x="254" y="132"/>
                    </a:cubicBezTo>
                    <a:cubicBezTo>
                      <a:pt x="295" y="91"/>
                      <a:pt x="335" y="50"/>
                      <a:pt x="373" y="12"/>
                    </a:cubicBezTo>
                    <a:cubicBezTo>
                      <a:pt x="364" y="9"/>
                      <a:pt x="354" y="7"/>
                      <a:pt x="344" y="5"/>
                    </a:cubicBezTo>
                    <a:cubicBezTo>
                      <a:pt x="343" y="5"/>
                      <a:pt x="343" y="5"/>
                      <a:pt x="342" y="5"/>
                    </a:cubicBezTo>
                    <a:cubicBezTo>
                      <a:pt x="238" y="109"/>
                      <a:pt x="120" y="228"/>
                      <a:pt x="4" y="345"/>
                    </a:cubicBezTo>
                    <a:cubicBezTo>
                      <a:pt x="5" y="355"/>
                      <a:pt x="7" y="365"/>
                      <a:pt x="10" y="376"/>
                    </a:cubicBezTo>
                    <a:cubicBezTo>
                      <a:pt x="10" y="376"/>
                      <a:pt x="11" y="377"/>
                      <a:pt x="11" y="378"/>
                    </a:cubicBezTo>
                    <a:cubicBezTo>
                      <a:pt x="49" y="339"/>
                      <a:pt x="87" y="300"/>
                      <a:pt x="126" y="262"/>
                    </a:cubicBezTo>
                    <a:cubicBezTo>
                      <a:pt x="137" y="203"/>
                      <a:pt x="182" y="152"/>
                      <a:pt x="240" y="135"/>
                    </a:cubicBezTo>
                    <a:close/>
                    <a:moveTo>
                      <a:pt x="301" y="129"/>
                    </a:moveTo>
                    <a:cubicBezTo>
                      <a:pt x="337" y="93"/>
                      <a:pt x="372" y="58"/>
                      <a:pt x="406" y="24"/>
                    </a:cubicBezTo>
                    <a:cubicBezTo>
                      <a:pt x="395" y="19"/>
                      <a:pt x="384" y="15"/>
                      <a:pt x="373" y="12"/>
                    </a:cubicBezTo>
                    <a:cubicBezTo>
                      <a:pt x="335" y="50"/>
                      <a:pt x="295" y="91"/>
                      <a:pt x="254" y="132"/>
                    </a:cubicBezTo>
                    <a:cubicBezTo>
                      <a:pt x="270" y="129"/>
                      <a:pt x="285" y="128"/>
                      <a:pt x="301" y="129"/>
                    </a:cubicBezTo>
                    <a:close/>
                    <a:moveTo>
                      <a:pt x="160" y="392"/>
                    </a:moveTo>
                    <a:cubicBezTo>
                      <a:pt x="130" y="423"/>
                      <a:pt x="100" y="452"/>
                      <a:pt x="71" y="482"/>
                    </a:cubicBezTo>
                    <a:cubicBezTo>
                      <a:pt x="78" y="489"/>
                      <a:pt x="85" y="496"/>
                      <a:pt x="93" y="502"/>
                    </a:cubicBezTo>
                    <a:cubicBezTo>
                      <a:pt x="121" y="474"/>
                      <a:pt x="151" y="444"/>
                      <a:pt x="181" y="414"/>
                    </a:cubicBezTo>
                    <a:cubicBezTo>
                      <a:pt x="173" y="408"/>
                      <a:pt x="166" y="400"/>
                      <a:pt x="160" y="392"/>
                    </a:cubicBezTo>
                    <a:close/>
                    <a:moveTo>
                      <a:pt x="345" y="138"/>
                    </a:moveTo>
                    <a:cubicBezTo>
                      <a:pt x="351" y="140"/>
                      <a:pt x="358" y="143"/>
                      <a:pt x="364" y="145"/>
                    </a:cubicBezTo>
                    <a:cubicBezTo>
                      <a:pt x="396" y="114"/>
                      <a:pt x="427" y="82"/>
                      <a:pt x="458" y="52"/>
                    </a:cubicBezTo>
                    <a:cubicBezTo>
                      <a:pt x="450" y="47"/>
                      <a:pt x="442" y="42"/>
                      <a:pt x="434" y="37"/>
                    </a:cubicBezTo>
                    <a:cubicBezTo>
                      <a:pt x="402" y="69"/>
                      <a:pt x="370" y="102"/>
                      <a:pt x="337" y="136"/>
                    </a:cubicBezTo>
                    <a:cubicBezTo>
                      <a:pt x="339" y="136"/>
                      <a:pt x="342" y="137"/>
                      <a:pt x="345" y="138"/>
                    </a:cubicBezTo>
                    <a:close/>
                    <a:moveTo>
                      <a:pt x="391" y="160"/>
                    </a:moveTo>
                    <a:cubicBezTo>
                      <a:pt x="422" y="129"/>
                      <a:pt x="452" y="99"/>
                      <a:pt x="481" y="69"/>
                    </a:cubicBezTo>
                    <a:cubicBezTo>
                      <a:pt x="474" y="63"/>
                      <a:pt x="466" y="57"/>
                      <a:pt x="458" y="52"/>
                    </a:cubicBezTo>
                    <a:cubicBezTo>
                      <a:pt x="427" y="82"/>
                      <a:pt x="396" y="114"/>
                      <a:pt x="364" y="145"/>
                    </a:cubicBezTo>
                    <a:cubicBezTo>
                      <a:pt x="373" y="150"/>
                      <a:pt x="382" y="155"/>
                      <a:pt x="391" y="160"/>
                    </a:cubicBezTo>
                    <a:close/>
                    <a:moveTo>
                      <a:pt x="337" y="136"/>
                    </a:moveTo>
                    <a:cubicBezTo>
                      <a:pt x="370" y="102"/>
                      <a:pt x="402" y="69"/>
                      <a:pt x="434" y="37"/>
                    </a:cubicBezTo>
                    <a:cubicBezTo>
                      <a:pt x="425" y="32"/>
                      <a:pt x="415" y="28"/>
                      <a:pt x="406" y="24"/>
                    </a:cubicBezTo>
                    <a:cubicBezTo>
                      <a:pt x="372" y="58"/>
                      <a:pt x="337" y="93"/>
                      <a:pt x="301" y="129"/>
                    </a:cubicBezTo>
                    <a:cubicBezTo>
                      <a:pt x="313" y="130"/>
                      <a:pt x="325" y="132"/>
                      <a:pt x="337" y="136"/>
                    </a:cubicBezTo>
                    <a:close/>
                    <a:moveTo>
                      <a:pt x="415" y="179"/>
                    </a:moveTo>
                    <a:cubicBezTo>
                      <a:pt x="445" y="149"/>
                      <a:pt x="475" y="119"/>
                      <a:pt x="505" y="89"/>
                    </a:cubicBezTo>
                    <a:cubicBezTo>
                      <a:pt x="497" y="82"/>
                      <a:pt x="489" y="75"/>
                      <a:pt x="481" y="69"/>
                    </a:cubicBezTo>
                    <a:cubicBezTo>
                      <a:pt x="452" y="99"/>
                      <a:pt x="422" y="129"/>
                      <a:pt x="391" y="160"/>
                    </a:cubicBezTo>
                    <a:cubicBezTo>
                      <a:pt x="399" y="166"/>
                      <a:pt x="408" y="172"/>
                      <a:pt x="415" y="179"/>
                    </a:cubicBezTo>
                    <a:close/>
                    <a:moveTo>
                      <a:pt x="132" y="342"/>
                    </a:moveTo>
                    <a:cubicBezTo>
                      <a:pt x="100" y="374"/>
                      <a:pt x="69" y="406"/>
                      <a:pt x="37" y="437"/>
                    </a:cubicBezTo>
                    <a:cubicBezTo>
                      <a:pt x="42" y="444"/>
                      <a:pt x="47" y="451"/>
                      <a:pt x="52" y="458"/>
                    </a:cubicBezTo>
                    <a:cubicBezTo>
                      <a:pt x="82" y="428"/>
                      <a:pt x="112" y="398"/>
                      <a:pt x="143" y="367"/>
                    </a:cubicBezTo>
                    <a:cubicBezTo>
                      <a:pt x="139" y="359"/>
                      <a:pt x="135" y="350"/>
                      <a:pt x="132" y="342"/>
                    </a:cubicBezTo>
                    <a:close/>
                    <a:moveTo>
                      <a:pt x="124" y="307"/>
                    </a:moveTo>
                    <a:cubicBezTo>
                      <a:pt x="90" y="341"/>
                      <a:pt x="56" y="375"/>
                      <a:pt x="23" y="409"/>
                    </a:cubicBezTo>
                    <a:cubicBezTo>
                      <a:pt x="27" y="419"/>
                      <a:pt x="32" y="428"/>
                      <a:pt x="37" y="437"/>
                    </a:cubicBezTo>
                    <a:cubicBezTo>
                      <a:pt x="69" y="406"/>
                      <a:pt x="100" y="374"/>
                      <a:pt x="132" y="342"/>
                    </a:cubicBezTo>
                    <a:cubicBezTo>
                      <a:pt x="128" y="331"/>
                      <a:pt x="125" y="319"/>
                      <a:pt x="124" y="307"/>
                    </a:cubicBezTo>
                    <a:close/>
                    <a:moveTo>
                      <a:pt x="123" y="280"/>
                    </a:moveTo>
                    <a:cubicBezTo>
                      <a:pt x="124" y="274"/>
                      <a:pt x="125" y="268"/>
                      <a:pt x="126" y="262"/>
                    </a:cubicBezTo>
                    <a:cubicBezTo>
                      <a:pt x="87" y="300"/>
                      <a:pt x="49" y="339"/>
                      <a:pt x="11" y="378"/>
                    </a:cubicBezTo>
                    <a:cubicBezTo>
                      <a:pt x="14" y="388"/>
                      <a:pt x="18" y="399"/>
                      <a:pt x="23" y="409"/>
                    </a:cubicBezTo>
                    <a:cubicBezTo>
                      <a:pt x="56" y="375"/>
                      <a:pt x="90" y="341"/>
                      <a:pt x="124" y="307"/>
                    </a:cubicBezTo>
                    <a:cubicBezTo>
                      <a:pt x="123" y="298"/>
                      <a:pt x="123" y="289"/>
                      <a:pt x="123" y="280"/>
                    </a:cubicBezTo>
                    <a:close/>
                  </a:path>
                </a:pathLst>
              </a:custGeom>
              <a:noFill/>
              <a:ln w="7938"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Freeform 9">
                <a:extLst>
                  <a:ext uri="{FF2B5EF4-FFF2-40B4-BE49-F238E27FC236}">
                    <a16:creationId xmlns:a16="http://schemas.microsoft.com/office/drawing/2014/main" id="{1F304FB2-ACFE-1444-704E-E0C0DB8C9CCC}"/>
                  </a:ext>
                </a:extLst>
              </p:cNvPr>
              <p:cNvSpPr>
                <a:spLocks noEditPoints="1"/>
              </p:cNvSpPr>
              <p:nvPr/>
            </p:nvSpPr>
            <p:spPr bwMode="auto">
              <a:xfrm>
                <a:off x="6845300" y="2762250"/>
                <a:ext cx="2346325" cy="2266950"/>
              </a:xfrm>
              <a:custGeom>
                <a:avLst/>
                <a:gdLst>
                  <a:gd name="T0" fmla="*/ 586 w 616"/>
                  <a:gd name="T1" fmla="*/ 205 h 595"/>
                  <a:gd name="T2" fmla="*/ 353 w 616"/>
                  <a:gd name="T3" fmla="*/ 13 h 595"/>
                  <a:gd name="T4" fmla="*/ 150 w 616"/>
                  <a:gd name="T5" fmla="*/ 49 h 595"/>
                  <a:gd name="T6" fmla="*/ 41 w 616"/>
                  <a:gd name="T7" fmla="*/ 177 h 595"/>
                  <a:gd name="T8" fmla="*/ 19 w 616"/>
                  <a:gd name="T9" fmla="*/ 384 h 595"/>
                  <a:gd name="T10" fmla="*/ 261 w 616"/>
                  <a:gd name="T11" fmla="*/ 585 h 595"/>
                  <a:gd name="T12" fmla="*/ 448 w 616"/>
                  <a:gd name="T13" fmla="*/ 561 h 595"/>
                  <a:gd name="T14" fmla="*/ 583 w 616"/>
                  <a:gd name="T15" fmla="*/ 430 h 595"/>
                  <a:gd name="T16" fmla="*/ 586 w 616"/>
                  <a:gd name="T17" fmla="*/ 205 h 595"/>
                  <a:gd name="T18" fmla="*/ 408 w 616"/>
                  <a:gd name="T19" fmla="*/ 441 h 595"/>
                  <a:gd name="T20" fmla="*/ 316 w 616"/>
                  <a:gd name="T21" fmla="*/ 463 h 595"/>
                  <a:gd name="T22" fmla="*/ 229 w 616"/>
                  <a:gd name="T23" fmla="*/ 447 h 595"/>
                  <a:gd name="T24" fmla="*/ 132 w 616"/>
                  <a:gd name="T25" fmla="*/ 288 h 595"/>
                  <a:gd name="T26" fmla="*/ 249 w 616"/>
                  <a:gd name="T27" fmla="*/ 143 h 595"/>
                  <a:gd name="T28" fmla="*/ 354 w 616"/>
                  <a:gd name="T29" fmla="*/ 146 h 595"/>
                  <a:gd name="T30" fmla="*/ 478 w 616"/>
                  <a:gd name="T31" fmla="*/ 278 h 595"/>
                  <a:gd name="T32" fmla="*/ 408 w 616"/>
                  <a:gd name="T33" fmla="*/ 441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6" h="595">
                    <a:moveTo>
                      <a:pt x="586" y="205"/>
                    </a:moveTo>
                    <a:cubicBezTo>
                      <a:pt x="547" y="107"/>
                      <a:pt x="456" y="33"/>
                      <a:pt x="353" y="13"/>
                    </a:cubicBezTo>
                    <a:cubicBezTo>
                      <a:pt x="284" y="0"/>
                      <a:pt x="209" y="12"/>
                      <a:pt x="150" y="49"/>
                    </a:cubicBezTo>
                    <a:cubicBezTo>
                      <a:pt x="102" y="80"/>
                      <a:pt x="65" y="126"/>
                      <a:pt x="41" y="177"/>
                    </a:cubicBezTo>
                    <a:cubicBezTo>
                      <a:pt x="10" y="241"/>
                      <a:pt x="0" y="316"/>
                      <a:pt x="19" y="384"/>
                    </a:cubicBezTo>
                    <a:cubicBezTo>
                      <a:pt x="50" y="490"/>
                      <a:pt x="151" y="567"/>
                      <a:pt x="261" y="585"/>
                    </a:cubicBezTo>
                    <a:cubicBezTo>
                      <a:pt x="324" y="595"/>
                      <a:pt x="390" y="588"/>
                      <a:pt x="448" y="561"/>
                    </a:cubicBezTo>
                    <a:cubicBezTo>
                      <a:pt x="506" y="534"/>
                      <a:pt x="556" y="488"/>
                      <a:pt x="583" y="430"/>
                    </a:cubicBezTo>
                    <a:cubicBezTo>
                      <a:pt x="616" y="360"/>
                      <a:pt x="615" y="276"/>
                      <a:pt x="586" y="205"/>
                    </a:cubicBezTo>
                    <a:close/>
                    <a:moveTo>
                      <a:pt x="408" y="441"/>
                    </a:moveTo>
                    <a:cubicBezTo>
                      <a:pt x="380" y="457"/>
                      <a:pt x="348" y="463"/>
                      <a:pt x="316" y="463"/>
                    </a:cubicBezTo>
                    <a:cubicBezTo>
                      <a:pt x="286" y="463"/>
                      <a:pt x="256" y="459"/>
                      <a:pt x="229" y="447"/>
                    </a:cubicBezTo>
                    <a:cubicBezTo>
                      <a:pt x="169" y="421"/>
                      <a:pt x="128" y="354"/>
                      <a:pt x="132" y="288"/>
                    </a:cubicBezTo>
                    <a:cubicBezTo>
                      <a:pt x="137" y="222"/>
                      <a:pt x="185" y="162"/>
                      <a:pt x="249" y="143"/>
                    </a:cubicBezTo>
                    <a:cubicBezTo>
                      <a:pt x="283" y="133"/>
                      <a:pt x="320" y="135"/>
                      <a:pt x="354" y="146"/>
                    </a:cubicBezTo>
                    <a:cubicBezTo>
                      <a:pt x="414" y="165"/>
                      <a:pt x="465" y="216"/>
                      <a:pt x="478" y="278"/>
                    </a:cubicBezTo>
                    <a:cubicBezTo>
                      <a:pt x="491" y="340"/>
                      <a:pt x="463" y="410"/>
                      <a:pt x="408" y="441"/>
                    </a:cubicBezTo>
                    <a:close/>
                  </a:path>
                </a:pathLst>
              </a:custGeom>
              <a:noFill/>
              <a:ln w="38100"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grpSp>
          <p:nvGrpSpPr>
            <p:cNvPr id="13" name="Group 12">
              <a:extLst>
                <a:ext uri="{FF2B5EF4-FFF2-40B4-BE49-F238E27FC236}">
                  <a16:creationId xmlns:a16="http://schemas.microsoft.com/office/drawing/2014/main" id="{4B0DE913-BB3C-2BCE-B6AA-B7BBC64C8C40}"/>
                </a:ext>
              </a:extLst>
            </p:cNvPr>
            <p:cNvGrpSpPr/>
            <p:nvPr/>
          </p:nvGrpSpPr>
          <p:grpSpPr>
            <a:xfrm>
              <a:off x="8013700" y="1230313"/>
              <a:ext cx="3694112" cy="2789238"/>
              <a:chOff x="8013700" y="1230313"/>
              <a:chExt cx="3694112" cy="2789238"/>
            </a:xfrm>
          </p:grpSpPr>
          <p:sp>
            <p:nvSpPr>
              <p:cNvPr id="14" name="Freeform 11">
                <a:extLst>
                  <a:ext uri="{FF2B5EF4-FFF2-40B4-BE49-F238E27FC236}">
                    <a16:creationId xmlns:a16="http://schemas.microsoft.com/office/drawing/2014/main" id="{652BE080-4BE7-9B62-AA74-B651063D923E}"/>
                  </a:ext>
                </a:extLst>
              </p:cNvPr>
              <p:cNvSpPr>
                <a:spLocks/>
              </p:cNvSpPr>
              <p:nvPr/>
            </p:nvSpPr>
            <p:spPr bwMode="auto">
              <a:xfrm>
                <a:off x="8013700" y="1878013"/>
                <a:ext cx="3078162" cy="2141538"/>
              </a:xfrm>
              <a:custGeom>
                <a:avLst/>
                <a:gdLst>
                  <a:gd name="T0" fmla="*/ 775 w 808"/>
                  <a:gd name="T1" fmla="*/ 2 h 562"/>
                  <a:gd name="T2" fmla="*/ 782 w 808"/>
                  <a:gd name="T3" fmla="*/ 1 h 562"/>
                  <a:gd name="T4" fmla="*/ 801 w 808"/>
                  <a:gd name="T5" fmla="*/ 13 h 562"/>
                  <a:gd name="T6" fmla="*/ 808 w 808"/>
                  <a:gd name="T7" fmla="*/ 34 h 562"/>
                  <a:gd name="T8" fmla="*/ 780 w 808"/>
                  <a:gd name="T9" fmla="*/ 61 h 562"/>
                  <a:gd name="T10" fmla="*/ 738 w 808"/>
                  <a:gd name="T11" fmla="*/ 89 h 562"/>
                  <a:gd name="T12" fmla="*/ 664 w 808"/>
                  <a:gd name="T13" fmla="*/ 137 h 562"/>
                  <a:gd name="T14" fmla="*/ 626 w 808"/>
                  <a:gd name="T15" fmla="*/ 162 h 562"/>
                  <a:gd name="T16" fmla="*/ 608 w 808"/>
                  <a:gd name="T17" fmla="*/ 174 h 562"/>
                  <a:gd name="T18" fmla="*/ 590 w 808"/>
                  <a:gd name="T19" fmla="*/ 185 h 562"/>
                  <a:gd name="T20" fmla="*/ 292 w 808"/>
                  <a:gd name="T21" fmla="*/ 380 h 562"/>
                  <a:gd name="T22" fmla="*/ 143 w 808"/>
                  <a:gd name="T23" fmla="*/ 478 h 562"/>
                  <a:gd name="T24" fmla="*/ 68 w 808"/>
                  <a:gd name="T25" fmla="*/ 526 h 562"/>
                  <a:gd name="T26" fmla="*/ 7 w 808"/>
                  <a:gd name="T27" fmla="*/ 538 h 562"/>
                  <a:gd name="T28" fmla="*/ 8 w 808"/>
                  <a:gd name="T29" fmla="*/ 506 h 562"/>
                  <a:gd name="T30" fmla="*/ 34 w 808"/>
                  <a:gd name="T31" fmla="*/ 484 h 562"/>
                  <a:gd name="T32" fmla="*/ 112 w 808"/>
                  <a:gd name="T33" fmla="*/ 434 h 562"/>
                  <a:gd name="T34" fmla="*/ 262 w 808"/>
                  <a:gd name="T35" fmla="*/ 338 h 562"/>
                  <a:gd name="T36" fmla="*/ 411 w 808"/>
                  <a:gd name="T37" fmla="*/ 242 h 562"/>
                  <a:gd name="T38" fmla="*/ 485 w 808"/>
                  <a:gd name="T39" fmla="*/ 194 h 562"/>
                  <a:gd name="T40" fmla="*/ 775 w 808"/>
                  <a:gd name="T41" fmla="*/ 2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8" h="562">
                    <a:moveTo>
                      <a:pt x="775" y="2"/>
                    </a:moveTo>
                    <a:cubicBezTo>
                      <a:pt x="778" y="1"/>
                      <a:pt x="780" y="1"/>
                      <a:pt x="782" y="1"/>
                    </a:cubicBezTo>
                    <a:cubicBezTo>
                      <a:pt x="789" y="0"/>
                      <a:pt x="797" y="7"/>
                      <a:pt x="801" y="13"/>
                    </a:cubicBezTo>
                    <a:cubicBezTo>
                      <a:pt x="806" y="19"/>
                      <a:pt x="808" y="26"/>
                      <a:pt x="808" y="34"/>
                    </a:cubicBezTo>
                    <a:cubicBezTo>
                      <a:pt x="806" y="48"/>
                      <a:pt x="791" y="54"/>
                      <a:pt x="780" y="61"/>
                    </a:cubicBezTo>
                    <a:cubicBezTo>
                      <a:pt x="766" y="70"/>
                      <a:pt x="752" y="79"/>
                      <a:pt x="738" y="89"/>
                    </a:cubicBezTo>
                    <a:cubicBezTo>
                      <a:pt x="713" y="105"/>
                      <a:pt x="688" y="121"/>
                      <a:pt x="664" y="137"/>
                    </a:cubicBezTo>
                    <a:cubicBezTo>
                      <a:pt x="651" y="145"/>
                      <a:pt x="639" y="153"/>
                      <a:pt x="626" y="162"/>
                    </a:cubicBezTo>
                    <a:cubicBezTo>
                      <a:pt x="620" y="166"/>
                      <a:pt x="614" y="170"/>
                      <a:pt x="608" y="174"/>
                    </a:cubicBezTo>
                    <a:cubicBezTo>
                      <a:pt x="602" y="177"/>
                      <a:pt x="594" y="181"/>
                      <a:pt x="590" y="185"/>
                    </a:cubicBezTo>
                    <a:cubicBezTo>
                      <a:pt x="490" y="250"/>
                      <a:pt x="391" y="315"/>
                      <a:pt x="292" y="380"/>
                    </a:cubicBezTo>
                    <a:cubicBezTo>
                      <a:pt x="242" y="413"/>
                      <a:pt x="192" y="445"/>
                      <a:pt x="143" y="478"/>
                    </a:cubicBezTo>
                    <a:cubicBezTo>
                      <a:pt x="118" y="494"/>
                      <a:pt x="93" y="510"/>
                      <a:pt x="68" y="526"/>
                    </a:cubicBezTo>
                    <a:cubicBezTo>
                      <a:pt x="52" y="537"/>
                      <a:pt x="24" y="562"/>
                      <a:pt x="7" y="538"/>
                    </a:cubicBezTo>
                    <a:cubicBezTo>
                      <a:pt x="0" y="529"/>
                      <a:pt x="2" y="516"/>
                      <a:pt x="8" y="506"/>
                    </a:cubicBezTo>
                    <a:cubicBezTo>
                      <a:pt x="15" y="497"/>
                      <a:pt x="24" y="490"/>
                      <a:pt x="34" y="484"/>
                    </a:cubicBezTo>
                    <a:cubicBezTo>
                      <a:pt x="60" y="468"/>
                      <a:pt x="86" y="451"/>
                      <a:pt x="112" y="434"/>
                    </a:cubicBezTo>
                    <a:cubicBezTo>
                      <a:pt x="162" y="402"/>
                      <a:pt x="212" y="370"/>
                      <a:pt x="262" y="338"/>
                    </a:cubicBezTo>
                    <a:cubicBezTo>
                      <a:pt x="312" y="306"/>
                      <a:pt x="362" y="274"/>
                      <a:pt x="411" y="242"/>
                    </a:cubicBezTo>
                    <a:cubicBezTo>
                      <a:pt x="436" y="226"/>
                      <a:pt x="460" y="210"/>
                      <a:pt x="485" y="194"/>
                    </a:cubicBezTo>
                    <a:lnTo>
                      <a:pt x="775" y="2"/>
                    </a:lnTo>
                    <a:close/>
                  </a:path>
                </a:pathLst>
              </a:custGeom>
              <a:solidFill>
                <a:schemeClr val="bg2"/>
              </a:solidFill>
              <a:ln w="30163" cap="rnd">
                <a:solidFill>
                  <a:schemeClr val="tx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12">
                <a:extLst>
                  <a:ext uri="{FF2B5EF4-FFF2-40B4-BE49-F238E27FC236}">
                    <a16:creationId xmlns:a16="http://schemas.microsoft.com/office/drawing/2014/main" id="{9DCC42C8-AD2B-5783-C34D-5362214E58D0}"/>
                  </a:ext>
                </a:extLst>
              </p:cNvPr>
              <p:cNvSpPr>
                <a:spLocks/>
              </p:cNvSpPr>
              <p:nvPr/>
            </p:nvSpPr>
            <p:spPr bwMode="auto">
              <a:xfrm>
                <a:off x="9818688" y="1230313"/>
                <a:ext cx="1184275" cy="1501775"/>
              </a:xfrm>
              <a:custGeom>
                <a:avLst/>
                <a:gdLst>
                  <a:gd name="T0" fmla="*/ 302 w 311"/>
                  <a:gd name="T1" fmla="*/ 193 h 394"/>
                  <a:gd name="T2" fmla="*/ 311 w 311"/>
                  <a:gd name="T3" fmla="*/ 0 h 394"/>
                  <a:gd name="T4" fmla="*/ 0 w 311"/>
                  <a:gd name="T5" fmla="*/ 394 h 394"/>
                  <a:gd name="T6" fmla="*/ 131 w 311"/>
                  <a:gd name="T7" fmla="*/ 305 h 394"/>
                  <a:gd name="T8" fmla="*/ 302 w 311"/>
                  <a:gd name="T9" fmla="*/ 193 h 394"/>
                </a:gdLst>
                <a:ahLst/>
                <a:cxnLst>
                  <a:cxn ang="0">
                    <a:pos x="T0" y="T1"/>
                  </a:cxn>
                  <a:cxn ang="0">
                    <a:pos x="T2" y="T3"/>
                  </a:cxn>
                  <a:cxn ang="0">
                    <a:pos x="T4" y="T5"/>
                  </a:cxn>
                  <a:cxn ang="0">
                    <a:pos x="T6" y="T7"/>
                  </a:cxn>
                  <a:cxn ang="0">
                    <a:pos x="T8" y="T9"/>
                  </a:cxn>
                </a:cxnLst>
                <a:rect l="0" t="0" r="r" b="b"/>
                <a:pathLst>
                  <a:path w="311" h="394">
                    <a:moveTo>
                      <a:pt x="302" y="193"/>
                    </a:moveTo>
                    <a:cubicBezTo>
                      <a:pt x="299" y="128"/>
                      <a:pt x="302" y="64"/>
                      <a:pt x="311" y="0"/>
                    </a:cubicBezTo>
                    <a:cubicBezTo>
                      <a:pt x="165" y="89"/>
                      <a:pt x="53" y="232"/>
                      <a:pt x="0" y="394"/>
                    </a:cubicBezTo>
                    <a:cubicBezTo>
                      <a:pt x="42" y="363"/>
                      <a:pt x="87" y="333"/>
                      <a:pt x="131" y="305"/>
                    </a:cubicBezTo>
                    <a:cubicBezTo>
                      <a:pt x="190" y="268"/>
                      <a:pt x="248" y="236"/>
                      <a:pt x="302" y="193"/>
                    </a:cubicBezTo>
                    <a:close/>
                  </a:path>
                </a:pathLst>
              </a:custGeom>
              <a:solidFill>
                <a:schemeClr val="bg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13">
                <a:extLst>
                  <a:ext uri="{FF2B5EF4-FFF2-40B4-BE49-F238E27FC236}">
                    <a16:creationId xmlns:a16="http://schemas.microsoft.com/office/drawing/2014/main" id="{F8799B53-F1A7-B748-EC84-46F22189E931}"/>
                  </a:ext>
                </a:extLst>
              </p:cNvPr>
              <p:cNvSpPr>
                <a:spLocks/>
              </p:cNvSpPr>
              <p:nvPr/>
            </p:nvSpPr>
            <p:spPr bwMode="auto">
              <a:xfrm>
                <a:off x="9818688" y="1230313"/>
                <a:ext cx="1184275" cy="1501775"/>
              </a:xfrm>
              <a:custGeom>
                <a:avLst/>
                <a:gdLst>
                  <a:gd name="T0" fmla="*/ 302 w 311"/>
                  <a:gd name="T1" fmla="*/ 193 h 394"/>
                  <a:gd name="T2" fmla="*/ 311 w 311"/>
                  <a:gd name="T3" fmla="*/ 0 h 394"/>
                  <a:gd name="T4" fmla="*/ 0 w 311"/>
                  <a:gd name="T5" fmla="*/ 394 h 394"/>
                  <a:gd name="T6" fmla="*/ 131 w 311"/>
                  <a:gd name="T7" fmla="*/ 305 h 394"/>
                  <a:gd name="T8" fmla="*/ 302 w 311"/>
                  <a:gd name="T9" fmla="*/ 193 h 394"/>
                </a:gdLst>
                <a:ahLst/>
                <a:cxnLst>
                  <a:cxn ang="0">
                    <a:pos x="T0" y="T1"/>
                  </a:cxn>
                  <a:cxn ang="0">
                    <a:pos x="T2" y="T3"/>
                  </a:cxn>
                  <a:cxn ang="0">
                    <a:pos x="T4" y="T5"/>
                  </a:cxn>
                  <a:cxn ang="0">
                    <a:pos x="T6" y="T7"/>
                  </a:cxn>
                  <a:cxn ang="0">
                    <a:pos x="T8" y="T9"/>
                  </a:cxn>
                </a:cxnLst>
                <a:rect l="0" t="0" r="r" b="b"/>
                <a:pathLst>
                  <a:path w="311" h="394">
                    <a:moveTo>
                      <a:pt x="302" y="193"/>
                    </a:moveTo>
                    <a:cubicBezTo>
                      <a:pt x="299" y="128"/>
                      <a:pt x="302" y="64"/>
                      <a:pt x="311" y="0"/>
                    </a:cubicBezTo>
                    <a:cubicBezTo>
                      <a:pt x="165" y="89"/>
                      <a:pt x="53" y="232"/>
                      <a:pt x="0" y="394"/>
                    </a:cubicBezTo>
                    <a:cubicBezTo>
                      <a:pt x="42" y="363"/>
                      <a:pt x="87" y="333"/>
                      <a:pt x="131" y="305"/>
                    </a:cubicBezTo>
                    <a:cubicBezTo>
                      <a:pt x="190" y="268"/>
                      <a:pt x="248" y="236"/>
                      <a:pt x="302" y="193"/>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7" name="Freeform 14">
                <a:extLst>
                  <a:ext uri="{FF2B5EF4-FFF2-40B4-BE49-F238E27FC236}">
                    <a16:creationId xmlns:a16="http://schemas.microsoft.com/office/drawing/2014/main" id="{D6F01083-F449-B2CD-DA17-EAD58B2F799B}"/>
                  </a:ext>
                </a:extLst>
              </p:cNvPr>
              <p:cNvSpPr>
                <a:spLocks noEditPoints="1"/>
              </p:cNvSpPr>
              <p:nvPr/>
            </p:nvSpPr>
            <p:spPr bwMode="auto">
              <a:xfrm>
                <a:off x="8147050" y="1992313"/>
                <a:ext cx="2887662" cy="1966913"/>
              </a:xfrm>
              <a:custGeom>
                <a:avLst/>
                <a:gdLst>
                  <a:gd name="T0" fmla="*/ 29 w 1819"/>
                  <a:gd name="T1" fmla="*/ 1169 h 1239"/>
                  <a:gd name="T2" fmla="*/ 60 w 1819"/>
                  <a:gd name="T3" fmla="*/ 1148 h 1239"/>
                  <a:gd name="T4" fmla="*/ 115 w 1819"/>
                  <a:gd name="T5" fmla="*/ 1112 h 1239"/>
                  <a:gd name="T6" fmla="*/ 142 w 1819"/>
                  <a:gd name="T7" fmla="*/ 1092 h 1239"/>
                  <a:gd name="T8" fmla="*/ 197 w 1819"/>
                  <a:gd name="T9" fmla="*/ 1059 h 1239"/>
                  <a:gd name="T10" fmla="*/ 226 w 1819"/>
                  <a:gd name="T11" fmla="*/ 1097 h 1239"/>
                  <a:gd name="T12" fmla="*/ 281 w 1819"/>
                  <a:gd name="T13" fmla="*/ 1004 h 1239"/>
                  <a:gd name="T14" fmla="*/ 305 w 1819"/>
                  <a:gd name="T15" fmla="*/ 987 h 1239"/>
                  <a:gd name="T16" fmla="*/ 355 w 1819"/>
                  <a:gd name="T17" fmla="*/ 1006 h 1239"/>
                  <a:gd name="T18" fmla="*/ 379 w 1819"/>
                  <a:gd name="T19" fmla="*/ 992 h 1239"/>
                  <a:gd name="T20" fmla="*/ 434 w 1819"/>
                  <a:gd name="T21" fmla="*/ 903 h 1239"/>
                  <a:gd name="T22" fmla="*/ 458 w 1819"/>
                  <a:gd name="T23" fmla="*/ 884 h 1239"/>
                  <a:gd name="T24" fmla="*/ 511 w 1819"/>
                  <a:gd name="T25" fmla="*/ 852 h 1239"/>
                  <a:gd name="T26" fmla="*/ 538 w 1819"/>
                  <a:gd name="T27" fmla="*/ 888 h 1239"/>
                  <a:gd name="T28" fmla="*/ 581 w 1819"/>
                  <a:gd name="T29" fmla="*/ 807 h 1239"/>
                  <a:gd name="T30" fmla="*/ 602 w 1819"/>
                  <a:gd name="T31" fmla="*/ 845 h 1239"/>
                  <a:gd name="T32" fmla="*/ 660 w 1819"/>
                  <a:gd name="T33" fmla="*/ 809 h 1239"/>
                  <a:gd name="T34" fmla="*/ 689 w 1819"/>
                  <a:gd name="T35" fmla="*/ 792 h 1239"/>
                  <a:gd name="T36" fmla="*/ 744 w 1819"/>
                  <a:gd name="T37" fmla="*/ 754 h 1239"/>
                  <a:gd name="T38" fmla="*/ 773 w 1819"/>
                  <a:gd name="T39" fmla="*/ 737 h 1239"/>
                  <a:gd name="T40" fmla="*/ 828 w 1819"/>
                  <a:gd name="T41" fmla="*/ 699 h 1239"/>
                  <a:gd name="T42" fmla="*/ 857 w 1819"/>
                  <a:gd name="T43" fmla="*/ 682 h 1239"/>
                  <a:gd name="T44" fmla="*/ 914 w 1819"/>
                  <a:gd name="T45" fmla="*/ 644 h 1239"/>
                  <a:gd name="T46" fmla="*/ 943 w 1819"/>
                  <a:gd name="T47" fmla="*/ 627 h 1239"/>
                  <a:gd name="T48" fmla="*/ 998 w 1819"/>
                  <a:gd name="T49" fmla="*/ 588 h 1239"/>
                  <a:gd name="T50" fmla="*/ 1027 w 1819"/>
                  <a:gd name="T51" fmla="*/ 571 h 1239"/>
                  <a:gd name="T52" fmla="*/ 1085 w 1819"/>
                  <a:gd name="T53" fmla="*/ 533 h 1239"/>
                  <a:gd name="T54" fmla="*/ 1111 w 1819"/>
                  <a:gd name="T55" fmla="*/ 459 h 1239"/>
                  <a:gd name="T56" fmla="*/ 1169 w 1819"/>
                  <a:gd name="T57" fmla="*/ 478 h 1239"/>
                  <a:gd name="T58" fmla="*/ 1197 w 1819"/>
                  <a:gd name="T59" fmla="*/ 403 h 1239"/>
                  <a:gd name="T60" fmla="*/ 1253 w 1819"/>
                  <a:gd name="T61" fmla="*/ 423 h 1239"/>
                  <a:gd name="T62" fmla="*/ 1281 w 1819"/>
                  <a:gd name="T63" fmla="*/ 348 h 1239"/>
                  <a:gd name="T64" fmla="*/ 1339 w 1819"/>
                  <a:gd name="T65" fmla="*/ 370 h 1239"/>
                  <a:gd name="T66" fmla="*/ 1365 w 1819"/>
                  <a:gd name="T67" fmla="*/ 293 h 1239"/>
                  <a:gd name="T68" fmla="*/ 1423 w 1819"/>
                  <a:gd name="T69" fmla="*/ 257 h 1239"/>
                  <a:gd name="T70" fmla="*/ 1452 w 1819"/>
                  <a:gd name="T71" fmla="*/ 238 h 1239"/>
                  <a:gd name="T72" fmla="*/ 1507 w 1819"/>
                  <a:gd name="T73" fmla="*/ 202 h 1239"/>
                  <a:gd name="T74" fmla="*/ 1536 w 1819"/>
                  <a:gd name="T75" fmla="*/ 185 h 1239"/>
                  <a:gd name="T76" fmla="*/ 1593 w 1819"/>
                  <a:gd name="T77" fmla="*/ 147 h 1239"/>
                  <a:gd name="T78" fmla="*/ 1620 w 1819"/>
                  <a:gd name="T79" fmla="*/ 130 h 1239"/>
                  <a:gd name="T80" fmla="*/ 1677 w 1819"/>
                  <a:gd name="T81" fmla="*/ 91 h 1239"/>
                  <a:gd name="T82" fmla="*/ 1706 w 1819"/>
                  <a:gd name="T83" fmla="*/ 75 h 1239"/>
                  <a:gd name="T84" fmla="*/ 1761 w 1819"/>
                  <a:gd name="T85" fmla="*/ 36 h 1239"/>
                  <a:gd name="T86" fmla="*/ 1790 w 1819"/>
                  <a:gd name="T87" fmla="*/ 19 h 1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19" h="1239">
                    <a:moveTo>
                      <a:pt x="0" y="1239"/>
                    </a:moveTo>
                    <a:lnTo>
                      <a:pt x="0" y="1188"/>
                    </a:lnTo>
                    <a:moveTo>
                      <a:pt x="29" y="1169"/>
                    </a:moveTo>
                    <a:lnTo>
                      <a:pt x="29" y="1222"/>
                    </a:lnTo>
                    <a:moveTo>
                      <a:pt x="60" y="1205"/>
                    </a:moveTo>
                    <a:lnTo>
                      <a:pt x="60" y="1148"/>
                    </a:lnTo>
                    <a:moveTo>
                      <a:pt x="89" y="1181"/>
                    </a:moveTo>
                    <a:lnTo>
                      <a:pt x="89" y="1131"/>
                    </a:lnTo>
                    <a:moveTo>
                      <a:pt x="115" y="1112"/>
                    </a:moveTo>
                    <a:lnTo>
                      <a:pt x="115" y="1164"/>
                    </a:lnTo>
                    <a:moveTo>
                      <a:pt x="142" y="1148"/>
                    </a:moveTo>
                    <a:lnTo>
                      <a:pt x="142" y="1092"/>
                    </a:lnTo>
                    <a:moveTo>
                      <a:pt x="168" y="1078"/>
                    </a:moveTo>
                    <a:lnTo>
                      <a:pt x="168" y="1133"/>
                    </a:lnTo>
                    <a:moveTo>
                      <a:pt x="197" y="1059"/>
                    </a:moveTo>
                    <a:lnTo>
                      <a:pt x="197" y="1114"/>
                    </a:lnTo>
                    <a:moveTo>
                      <a:pt x="226" y="1040"/>
                    </a:moveTo>
                    <a:lnTo>
                      <a:pt x="226" y="1097"/>
                    </a:lnTo>
                    <a:moveTo>
                      <a:pt x="255" y="1020"/>
                    </a:moveTo>
                    <a:lnTo>
                      <a:pt x="255" y="1076"/>
                    </a:lnTo>
                    <a:moveTo>
                      <a:pt x="281" y="1004"/>
                    </a:moveTo>
                    <a:lnTo>
                      <a:pt x="281" y="1056"/>
                    </a:lnTo>
                    <a:moveTo>
                      <a:pt x="305" y="1040"/>
                    </a:moveTo>
                    <a:lnTo>
                      <a:pt x="305" y="987"/>
                    </a:lnTo>
                    <a:moveTo>
                      <a:pt x="329" y="1025"/>
                    </a:moveTo>
                    <a:lnTo>
                      <a:pt x="329" y="970"/>
                    </a:lnTo>
                    <a:moveTo>
                      <a:pt x="355" y="1006"/>
                    </a:moveTo>
                    <a:lnTo>
                      <a:pt x="355" y="953"/>
                    </a:lnTo>
                    <a:moveTo>
                      <a:pt x="379" y="936"/>
                    </a:moveTo>
                    <a:lnTo>
                      <a:pt x="379" y="992"/>
                    </a:lnTo>
                    <a:moveTo>
                      <a:pt x="411" y="917"/>
                    </a:moveTo>
                    <a:lnTo>
                      <a:pt x="411" y="970"/>
                    </a:lnTo>
                    <a:moveTo>
                      <a:pt x="434" y="903"/>
                    </a:moveTo>
                    <a:lnTo>
                      <a:pt x="434" y="958"/>
                    </a:lnTo>
                    <a:moveTo>
                      <a:pt x="458" y="941"/>
                    </a:moveTo>
                    <a:lnTo>
                      <a:pt x="458" y="884"/>
                    </a:lnTo>
                    <a:moveTo>
                      <a:pt x="482" y="922"/>
                    </a:moveTo>
                    <a:lnTo>
                      <a:pt x="482" y="869"/>
                    </a:lnTo>
                    <a:moveTo>
                      <a:pt x="511" y="852"/>
                    </a:moveTo>
                    <a:lnTo>
                      <a:pt x="511" y="905"/>
                    </a:lnTo>
                    <a:moveTo>
                      <a:pt x="538" y="836"/>
                    </a:moveTo>
                    <a:lnTo>
                      <a:pt x="538" y="888"/>
                    </a:lnTo>
                    <a:moveTo>
                      <a:pt x="557" y="821"/>
                    </a:moveTo>
                    <a:lnTo>
                      <a:pt x="557" y="876"/>
                    </a:lnTo>
                    <a:moveTo>
                      <a:pt x="581" y="807"/>
                    </a:moveTo>
                    <a:lnTo>
                      <a:pt x="581" y="862"/>
                    </a:lnTo>
                    <a:moveTo>
                      <a:pt x="602" y="790"/>
                    </a:moveTo>
                    <a:lnTo>
                      <a:pt x="602" y="845"/>
                    </a:lnTo>
                    <a:moveTo>
                      <a:pt x="631" y="828"/>
                    </a:moveTo>
                    <a:lnTo>
                      <a:pt x="631" y="771"/>
                    </a:lnTo>
                    <a:moveTo>
                      <a:pt x="660" y="809"/>
                    </a:moveTo>
                    <a:lnTo>
                      <a:pt x="660" y="754"/>
                    </a:lnTo>
                    <a:moveTo>
                      <a:pt x="689" y="735"/>
                    </a:moveTo>
                    <a:lnTo>
                      <a:pt x="689" y="792"/>
                    </a:lnTo>
                    <a:moveTo>
                      <a:pt x="715" y="773"/>
                    </a:moveTo>
                    <a:lnTo>
                      <a:pt x="715" y="716"/>
                    </a:lnTo>
                    <a:moveTo>
                      <a:pt x="744" y="754"/>
                    </a:moveTo>
                    <a:lnTo>
                      <a:pt x="744" y="699"/>
                    </a:lnTo>
                    <a:moveTo>
                      <a:pt x="773" y="680"/>
                    </a:moveTo>
                    <a:lnTo>
                      <a:pt x="773" y="737"/>
                    </a:lnTo>
                    <a:moveTo>
                      <a:pt x="802" y="660"/>
                    </a:moveTo>
                    <a:lnTo>
                      <a:pt x="802" y="718"/>
                    </a:lnTo>
                    <a:moveTo>
                      <a:pt x="828" y="699"/>
                    </a:moveTo>
                    <a:lnTo>
                      <a:pt x="828" y="644"/>
                    </a:lnTo>
                    <a:moveTo>
                      <a:pt x="857" y="624"/>
                    </a:moveTo>
                    <a:lnTo>
                      <a:pt x="857" y="682"/>
                    </a:lnTo>
                    <a:moveTo>
                      <a:pt x="885" y="607"/>
                    </a:moveTo>
                    <a:lnTo>
                      <a:pt x="885" y="663"/>
                    </a:lnTo>
                    <a:moveTo>
                      <a:pt x="914" y="644"/>
                    </a:moveTo>
                    <a:lnTo>
                      <a:pt x="914" y="588"/>
                    </a:lnTo>
                    <a:moveTo>
                      <a:pt x="943" y="569"/>
                    </a:moveTo>
                    <a:lnTo>
                      <a:pt x="943" y="627"/>
                    </a:lnTo>
                    <a:moveTo>
                      <a:pt x="969" y="552"/>
                    </a:moveTo>
                    <a:lnTo>
                      <a:pt x="969" y="607"/>
                    </a:lnTo>
                    <a:moveTo>
                      <a:pt x="998" y="588"/>
                    </a:moveTo>
                    <a:lnTo>
                      <a:pt x="998" y="533"/>
                    </a:lnTo>
                    <a:moveTo>
                      <a:pt x="1027" y="514"/>
                    </a:moveTo>
                    <a:lnTo>
                      <a:pt x="1027" y="571"/>
                    </a:lnTo>
                    <a:moveTo>
                      <a:pt x="1056" y="497"/>
                    </a:moveTo>
                    <a:lnTo>
                      <a:pt x="1056" y="552"/>
                    </a:lnTo>
                    <a:moveTo>
                      <a:pt x="1085" y="533"/>
                    </a:moveTo>
                    <a:lnTo>
                      <a:pt x="1085" y="478"/>
                    </a:lnTo>
                    <a:moveTo>
                      <a:pt x="1111" y="516"/>
                    </a:moveTo>
                    <a:lnTo>
                      <a:pt x="1111" y="459"/>
                    </a:lnTo>
                    <a:moveTo>
                      <a:pt x="1140" y="442"/>
                    </a:moveTo>
                    <a:lnTo>
                      <a:pt x="1140" y="497"/>
                    </a:lnTo>
                    <a:moveTo>
                      <a:pt x="1169" y="478"/>
                    </a:moveTo>
                    <a:lnTo>
                      <a:pt x="1169" y="423"/>
                    </a:lnTo>
                    <a:moveTo>
                      <a:pt x="1197" y="461"/>
                    </a:moveTo>
                    <a:lnTo>
                      <a:pt x="1197" y="403"/>
                    </a:lnTo>
                    <a:moveTo>
                      <a:pt x="1224" y="387"/>
                    </a:moveTo>
                    <a:lnTo>
                      <a:pt x="1224" y="442"/>
                    </a:lnTo>
                    <a:moveTo>
                      <a:pt x="1253" y="423"/>
                    </a:moveTo>
                    <a:lnTo>
                      <a:pt x="1253" y="367"/>
                    </a:lnTo>
                    <a:moveTo>
                      <a:pt x="1281" y="406"/>
                    </a:moveTo>
                    <a:lnTo>
                      <a:pt x="1281" y="348"/>
                    </a:lnTo>
                    <a:moveTo>
                      <a:pt x="1310" y="331"/>
                    </a:moveTo>
                    <a:lnTo>
                      <a:pt x="1310" y="387"/>
                    </a:lnTo>
                    <a:moveTo>
                      <a:pt x="1339" y="370"/>
                    </a:moveTo>
                    <a:lnTo>
                      <a:pt x="1339" y="312"/>
                    </a:lnTo>
                    <a:moveTo>
                      <a:pt x="1365" y="351"/>
                    </a:moveTo>
                    <a:lnTo>
                      <a:pt x="1365" y="293"/>
                    </a:lnTo>
                    <a:moveTo>
                      <a:pt x="1394" y="276"/>
                    </a:moveTo>
                    <a:lnTo>
                      <a:pt x="1394" y="331"/>
                    </a:lnTo>
                    <a:moveTo>
                      <a:pt x="1423" y="257"/>
                    </a:moveTo>
                    <a:lnTo>
                      <a:pt x="1423" y="315"/>
                    </a:lnTo>
                    <a:moveTo>
                      <a:pt x="1452" y="295"/>
                    </a:moveTo>
                    <a:lnTo>
                      <a:pt x="1452" y="238"/>
                    </a:lnTo>
                    <a:moveTo>
                      <a:pt x="1480" y="221"/>
                    </a:moveTo>
                    <a:lnTo>
                      <a:pt x="1480" y="276"/>
                    </a:lnTo>
                    <a:moveTo>
                      <a:pt x="1507" y="202"/>
                    </a:moveTo>
                    <a:lnTo>
                      <a:pt x="1507" y="259"/>
                    </a:lnTo>
                    <a:moveTo>
                      <a:pt x="1536" y="240"/>
                    </a:moveTo>
                    <a:lnTo>
                      <a:pt x="1536" y="185"/>
                    </a:lnTo>
                    <a:moveTo>
                      <a:pt x="1564" y="166"/>
                    </a:moveTo>
                    <a:lnTo>
                      <a:pt x="1564" y="221"/>
                    </a:lnTo>
                    <a:moveTo>
                      <a:pt x="1593" y="147"/>
                    </a:moveTo>
                    <a:lnTo>
                      <a:pt x="1593" y="204"/>
                    </a:lnTo>
                    <a:moveTo>
                      <a:pt x="1620" y="185"/>
                    </a:moveTo>
                    <a:lnTo>
                      <a:pt x="1620" y="130"/>
                    </a:lnTo>
                    <a:moveTo>
                      <a:pt x="1648" y="166"/>
                    </a:moveTo>
                    <a:lnTo>
                      <a:pt x="1648" y="111"/>
                    </a:lnTo>
                    <a:moveTo>
                      <a:pt x="1677" y="91"/>
                    </a:moveTo>
                    <a:lnTo>
                      <a:pt x="1677" y="149"/>
                    </a:lnTo>
                    <a:moveTo>
                      <a:pt x="1706" y="130"/>
                    </a:moveTo>
                    <a:lnTo>
                      <a:pt x="1706" y="75"/>
                    </a:lnTo>
                    <a:moveTo>
                      <a:pt x="1735" y="111"/>
                    </a:moveTo>
                    <a:lnTo>
                      <a:pt x="1735" y="55"/>
                    </a:lnTo>
                    <a:moveTo>
                      <a:pt x="1761" y="36"/>
                    </a:moveTo>
                    <a:lnTo>
                      <a:pt x="1761" y="94"/>
                    </a:lnTo>
                    <a:moveTo>
                      <a:pt x="1790" y="75"/>
                    </a:moveTo>
                    <a:lnTo>
                      <a:pt x="1790" y="19"/>
                    </a:lnTo>
                    <a:moveTo>
                      <a:pt x="1819" y="55"/>
                    </a:moveTo>
                    <a:lnTo>
                      <a:pt x="1819" y="0"/>
                    </a:lnTo>
                  </a:path>
                </a:pathLst>
              </a:custGeom>
              <a:noFill/>
              <a:ln w="15875"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8" name="Freeform 15">
                <a:extLst>
                  <a:ext uri="{FF2B5EF4-FFF2-40B4-BE49-F238E27FC236}">
                    <a16:creationId xmlns:a16="http://schemas.microsoft.com/office/drawing/2014/main" id="{354C0CE0-BBBF-A68D-7FDA-00CFDBC92613}"/>
                  </a:ext>
                </a:extLst>
              </p:cNvPr>
              <p:cNvSpPr>
                <a:spLocks/>
              </p:cNvSpPr>
              <p:nvPr/>
            </p:nvSpPr>
            <p:spPr bwMode="auto">
              <a:xfrm>
                <a:off x="9883775" y="2046288"/>
                <a:ext cx="1824037" cy="800100"/>
              </a:xfrm>
              <a:custGeom>
                <a:avLst/>
                <a:gdLst>
                  <a:gd name="T0" fmla="*/ 0 w 479"/>
                  <a:gd name="T1" fmla="*/ 206 h 210"/>
                  <a:gd name="T2" fmla="*/ 361 w 479"/>
                  <a:gd name="T3" fmla="*/ 139 h 210"/>
                  <a:gd name="T4" fmla="*/ 479 w 479"/>
                  <a:gd name="T5" fmla="*/ 68 h 210"/>
                  <a:gd name="T6" fmla="*/ 313 w 479"/>
                  <a:gd name="T7" fmla="*/ 0 h 210"/>
                </a:gdLst>
                <a:ahLst/>
                <a:cxnLst>
                  <a:cxn ang="0">
                    <a:pos x="T0" y="T1"/>
                  </a:cxn>
                  <a:cxn ang="0">
                    <a:pos x="T2" y="T3"/>
                  </a:cxn>
                  <a:cxn ang="0">
                    <a:pos x="T4" y="T5"/>
                  </a:cxn>
                  <a:cxn ang="0">
                    <a:pos x="T6" y="T7"/>
                  </a:cxn>
                </a:cxnLst>
                <a:rect l="0" t="0" r="r" b="b"/>
                <a:pathLst>
                  <a:path w="479" h="210">
                    <a:moveTo>
                      <a:pt x="0" y="206"/>
                    </a:moveTo>
                    <a:cubicBezTo>
                      <a:pt x="119" y="210"/>
                      <a:pt x="249" y="180"/>
                      <a:pt x="361" y="139"/>
                    </a:cubicBezTo>
                    <a:cubicBezTo>
                      <a:pt x="404" y="123"/>
                      <a:pt x="448" y="103"/>
                      <a:pt x="479" y="68"/>
                    </a:cubicBezTo>
                    <a:cubicBezTo>
                      <a:pt x="421" y="50"/>
                      <a:pt x="366" y="27"/>
                      <a:pt x="313" y="0"/>
                    </a:cubicBezTo>
                  </a:path>
                </a:pathLst>
              </a:custGeom>
              <a:solidFill>
                <a:schemeClr val="bg2"/>
              </a:solidFill>
              <a:ln w="30163" cap="rnd">
                <a:solidFill>
                  <a:schemeClr val="tx1">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spTree>
    <p:extLst>
      <p:ext uri="{BB962C8B-B14F-4D97-AF65-F5344CB8AC3E}">
        <p14:creationId xmlns:p14="http://schemas.microsoft.com/office/powerpoint/2010/main" val="946588827"/>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6259216" y="729611"/>
            <a:ext cx="209512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Resources</a:t>
            </a:r>
            <a:endParaRPr kumimoji="0" lang="ru-RU" altLang="ru-RU" sz="7200" b="0" i="0" u="none" strike="noStrike" cap="none" normalizeH="0" baseline="0" dirty="0">
              <a:ln>
                <a:noFill/>
              </a:ln>
              <a:effectLs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5647048" y="2033287"/>
            <a:ext cx="3319462" cy="9683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995978" y="2940993"/>
            <a:ext cx="10412962" cy="2308324"/>
          </a:xfrm>
          <a:prstGeom prst="rect">
            <a:avLst/>
          </a:prstGeom>
        </p:spPr>
        <p:txBody>
          <a:bodyPr wrap="square">
            <a:spAutoFit/>
          </a:bodyPr>
          <a:lstStyle/>
          <a:p>
            <a:r>
              <a:rPr lang="en-GB" b="1" dirty="0"/>
              <a:t>Remember, </a:t>
            </a:r>
            <a:r>
              <a:rPr lang="en-GB" dirty="0"/>
              <a:t>the key to creating a fun and engaging SAHM event is to be creative, inclusive, and culturally sensitive. </a:t>
            </a:r>
          </a:p>
          <a:p>
            <a:endParaRPr lang="en-GB" dirty="0"/>
          </a:p>
          <a:p>
            <a:r>
              <a:rPr lang="en-GB" dirty="0"/>
              <a:t>By following these steps, you can create an event that celebrates the diversity and richness of South Asian culture and inspires others to do the same.</a:t>
            </a:r>
          </a:p>
          <a:p>
            <a:endParaRPr lang="en-GB" dirty="0"/>
          </a:p>
          <a:p>
            <a:r>
              <a:rPr lang="en-GB" dirty="0"/>
              <a:t>You’re not on your own! We’ve put together some resources so you can brand and make the whole experience </a:t>
            </a:r>
            <a:r>
              <a:rPr lang="en-GB" b="1" dirty="0"/>
              <a:t>SUPER</a:t>
            </a:r>
            <a:r>
              <a:rPr lang="en-GB" dirty="0"/>
              <a:t> South Asian Heritage Month! </a:t>
            </a:r>
          </a:p>
        </p:txBody>
      </p:sp>
      <p:grpSp>
        <p:nvGrpSpPr>
          <p:cNvPr id="4" name="Group 3">
            <a:extLst>
              <a:ext uri="{FF2B5EF4-FFF2-40B4-BE49-F238E27FC236}">
                <a16:creationId xmlns:a16="http://schemas.microsoft.com/office/drawing/2014/main" id="{3E9CD31D-DC1D-48C7-2D2C-E39789496791}"/>
              </a:ext>
            </a:extLst>
          </p:cNvPr>
          <p:cNvGrpSpPr/>
          <p:nvPr/>
        </p:nvGrpSpPr>
        <p:grpSpPr>
          <a:xfrm>
            <a:off x="995978" y="729047"/>
            <a:ext cx="1052512" cy="1184940"/>
            <a:chOff x="995978" y="729047"/>
            <a:chExt cx="1052512" cy="1184940"/>
          </a:xfrm>
        </p:grpSpPr>
        <p:sp>
          <p:nvSpPr>
            <p:cNvPr id="5" name="Freeform 28">
              <a:extLst>
                <a:ext uri="{FF2B5EF4-FFF2-40B4-BE49-F238E27FC236}">
                  <a16:creationId xmlns:a16="http://schemas.microsoft.com/office/drawing/2014/main" id="{41D0BBB9-D522-2E35-D7FD-1F4E2AE3C43C}"/>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6F2A1F1D-5E11-11CA-F6A6-860C9F420658}"/>
                </a:ext>
              </a:extLst>
            </p:cNvPr>
            <p:cNvSpPr>
              <a:spLocks noChangeArrowheads="1"/>
            </p:cNvSpPr>
            <p:nvPr/>
          </p:nvSpPr>
          <p:spPr bwMode="auto">
            <a:xfrm>
              <a:off x="1260660" y="729047"/>
              <a:ext cx="586699"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700" b="1" i="0" u="none" strike="noStrike" cap="none" normalizeH="0" baseline="0" dirty="0">
                  <a:ln>
                    <a:noFill/>
                  </a:ln>
                  <a:effectLst/>
                  <a:latin typeface="Amatic" panose="02000803000000000000" pitchFamily="2" charset="0"/>
                </a:rPr>
                <a:t>0</a:t>
              </a:r>
              <a:r>
                <a:rPr kumimoji="0" lang="en-GB" altLang="ru-RU" sz="7700" b="1" i="0" u="none" strike="noStrike" cap="none" normalizeH="0" baseline="0" dirty="0">
                  <a:ln>
                    <a:noFill/>
                  </a:ln>
                  <a:effectLst/>
                  <a:latin typeface="Amatic" panose="02000803000000000000" pitchFamily="2" charset="0"/>
                </a:rPr>
                <a:t>4</a:t>
              </a:r>
              <a:endParaRPr kumimoji="0" lang="ru-RU" altLang="ru-RU" sz="1800" b="0" i="0" u="none" strike="noStrike" cap="none" normalizeH="0" baseline="0" dirty="0">
                <a:ln>
                  <a:noFill/>
                </a:ln>
                <a:effectLst/>
              </a:endParaRPr>
            </a:p>
          </p:txBody>
        </p:sp>
      </p:grpSp>
    </p:spTree>
    <p:extLst>
      <p:ext uri="{BB962C8B-B14F-4D97-AF65-F5344CB8AC3E}">
        <p14:creationId xmlns:p14="http://schemas.microsoft.com/office/powerpoint/2010/main" val="64578509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0ECE5BE4-080A-4F6B-A641-D5951AC92BFC}"/>
              </a:ext>
            </a:extLst>
          </p:cNvPr>
          <p:cNvSpPr>
            <a:spLocks/>
          </p:cNvSpPr>
          <p:nvPr/>
        </p:nvSpPr>
        <p:spPr bwMode="auto">
          <a:xfrm>
            <a:off x="1565275" y="2801938"/>
            <a:ext cx="2841625" cy="1985963"/>
          </a:xfrm>
          <a:custGeom>
            <a:avLst/>
            <a:gdLst>
              <a:gd name="T0" fmla="*/ 746 w 746"/>
              <a:gd name="T1" fmla="*/ 371 h 521"/>
              <a:gd name="T2" fmla="*/ 517 w 746"/>
              <a:gd name="T3" fmla="*/ 133 h 521"/>
              <a:gd name="T4" fmla="*/ 461 w 746"/>
              <a:gd name="T5" fmla="*/ 78 h 521"/>
              <a:gd name="T6" fmla="*/ 380 w 746"/>
              <a:gd name="T7" fmla="*/ 0 h 521"/>
              <a:gd name="T8" fmla="*/ 163 w 746"/>
              <a:gd name="T9" fmla="*/ 213 h 521"/>
              <a:gd name="T10" fmla="*/ 0 w 746"/>
              <a:gd name="T11" fmla="*/ 367 h 521"/>
              <a:gd name="T12" fmla="*/ 370 w 746"/>
              <a:gd name="T13" fmla="*/ 519 h 521"/>
              <a:gd name="T14" fmla="*/ 746 w 746"/>
              <a:gd name="T15" fmla="*/ 371 h 5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6" h="521">
                <a:moveTo>
                  <a:pt x="746" y="371"/>
                </a:moveTo>
                <a:cubicBezTo>
                  <a:pt x="670" y="292"/>
                  <a:pt x="594" y="212"/>
                  <a:pt x="517" y="133"/>
                </a:cubicBezTo>
                <a:cubicBezTo>
                  <a:pt x="499" y="114"/>
                  <a:pt x="481" y="95"/>
                  <a:pt x="461" y="78"/>
                </a:cubicBezTo>
                <a:cubicBezTo>
                  <a:pt x="431" y="52"/>
                  <a:pt x="399" y="34"/>
                  <a:pt x="380" y="0"/>
                </a:cubicBezTo>
                <a:cubicBezTo>
                  <a:pt x="298" y="60"/>
                  <a:pt x="236" y="143"/>
                  <a:pt x="163" y="213"/>
                </a:cubicBezTo>
                <a:cubicBezTo>
                  <a:pt x="109" y="265"/>
                  <a:pt x="48" y="310"/>
                  <a:pt x="0" y="367"/>
                </a:cubicBezTo>
                <a:cubicBezTo>
                  <a:pt x="98" y="461"/>
                  <a:pt x="234" y="516"/>
                  <a:pt x="370" y="519"/>
                </a:cubicBezTo>
                <a:cubicBezTo>
                  <a:pt x="507" y="521"/>
                  <a:pt x="644" y="462"/>
                  <a:pt x="746" y="371"/>
                </a:cubicBezTo>
                <a:close/>
              </a:path>
            </a:pathLst>
          </a:custGeom>
          <a:noFill/>
          <a:ln w="3810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UA"/>
          </a:p>
        </p:txBody>
      </p:sp>
      <p:sp>
        <p:nvSpPr>
          <p:cNvPr id="8" name="Freeform 7">
            <a:extLst>
              <a:ext uri="{FF2B5EF4-FFF2-40B4-BE49-F238E27FC236}">
                <a16:creationId xmlns:a16="http://schemas.microsoft.com/office/drawing/2014/main" id="{35D64A33-9C38-40D6-BE34-CC0EB260FAE6}"/>
              </a:ext>
            </a:extLst>
          </p:cNvPr>
          <p:cNvSpPr>
            <a:spLocks/>
          </p:cNvSpPr>
          <p:nvPr/>
        </p:nvSpPr>
        <p:spPr bwMode="auto">
          <a:xfrm>
            <a:off x="3116263" y="2070100"/>
            <a:ext cx="2844800" cy="2012950"/>
          </a:xfrm>
          <a:custGeom>
            <a:avLst/>
            <a:gdLst>
              <a:gd name="T0" fmla="*/ 747 w 747"/>
              <a:gd name="T1" fmla="*/ 154 h 528"/>
              <a:gd name="T2" fmla="*/ 543 w 747"/>
              <a:gd name="T3" fmla="*/ 365 h 528"/>
              <a:gd name="T4" fmla="*/ 417 w 747"/>
              <a:gd name="T5" fmla="*/ 492 h 528"/>
              <a:gd name="T6" fmla="*/ 374 w 747"/>
              <a:gd name="T7" fmla="*/ 528 h 528"/>
              <a:gd name="T8" fmla="*/ 77 w 747"/>
              <a:gd name="T9" fmla="*/ 227 h 528"/>
              <a:gd name="T10" fmla="*/ 0 w 747"/>
              <a:gd name="T11" fmla="*/ 151 h 528"/>
              <a:gd name="T12" fmla="*/ 372 w 747"/>
              <a:gd name="T13" fmla="*/ 4 h 528"/>
              <a:gd name="T14" fmla="*/ 747 w 747"/>
              <a:gd name="T15" fmla="*/ 154 h 5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7" h="528">
                <a:moveTo>
                  <a:pt x="747" y="154"/>
                </a:moveTo>
                <a:cubicBezTo>
                  <a:pt x="679" y="225"/>
                  <a:pt x="611" y="295"/>
                  <a:pt x="543" y="365"/>
                </a:cubicBezTo>
                <a:cubicBezTo>
                  <a:pt x="502" y="408"/>
                  <a:pt x="460" y="451"/>
                  <a:pt x="417" y="492"/>
                </a:cubicBezTo>
                <a:cubicBezTo>
                  <a:pt x="404" y="505"/>
                  <a:pt x="388" y="517"/>
                  <a:pt x="374" y="528"/>
                </a:cubicBezTo>
                <a:cubicBezTo>
                  <a:pt x="271" y="432"/>
                  <a:pt x="184" y="319"/>
                  <a:pt x="77" y="227"/>
                </a:cubicBezTo>
                <a:cubicBezTo>
                  <a:pt x="50" y="203"/>
                  <a:pt x="21" y="181"/>
                  <a:pt x="0" y="151"/>
                </a:cubicBezTo>
                <a:cubicBezTo>
                  <a:pt x="104" y="63"/>
                  <a:pt x="237" y="7"/>
                  <a:pt x="372" y="4"/>
                </a:cubicBezTo>
                <a:cubicBezTo>
                  <a:pt x="508" y="0"/>
                  <a:pt x="649" y="61"/>
                  <a:pt x="747" y="154"/>
                </a:cubicBezTo>
                <a:close/>
              </a:path>
            </a:pathLst>
          </a:custGeom>
          <a:noFill/>
          <a:ln w="3810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UA"/>
          </a:p>
        </p:txBody>
      </p:sp>
      <p:sp>
        <p:nvSpPr>
          <p:cNvPr id="9" name="Freeform 8">
            <a:extLst>
              <a:ext uri="{FF2B5EF4-FFF2-40B4-BE49-F238E27FC236}">
                <a16:creationId xmlns:a16="http://schemas.microsoft.com/office/drawing/2014/main" id="{5A382DE8-E645-4E7B-8DAB-408B09ED664F}"/>
              </a:ext>
            </a:extLst>
          </p:cNvPr>
          <p:cNvSpPr>
            <a:spLocks/>
          </p:cNvSpPr>
          <p:nvPr/>
        </p:nvSpPr>
        <p:spPr bwMode="auto">
          <a:xfrm>
            <a:off x="4687888" y="2771775"/>
            <a:ext cx="2795588" cy="1989138"/>
          </a:xfrm>
          <a:custGeom>
            <a:avLst/>
            <a:gdLst>
              <a:gd name="T0" fmla="*/ 734 w 734"/>
              <a:gd name="T1" fmla="*/ 374 h 522"/>
              <a:gd name="T2" fmla="*/ 719 w 734"/>
              <a:gd name="T3" fmla="*/ 388 h 522"/>
              <a:gd name="T4" fmla="*/ 566 w 734"/>
              <a:gd name="T5" fmla="*/ 488 h 522"/>
              <a:gd name="T6" fmla="*/ 388 w 734"/>
              <a:gd name="T7" fmla="*/ 522 h 522"/>
              <a:gd name="T8" fmla="*/ 272 w 734"/>
              <a:gd name="T9" fmla="*/ 516 h 522"/>
              <a:gd name="T10" fmla="*/ 0 w 734"/>
              <a:gd name="T11" fmla="*/ 382 h 522"/>
              <a:gd name="T12" fmla="*/ 86 w 734"/>
              <a:gd name="T13" fmla="*/ 296 h 522"/>
              <a:gd name="T14" fmla="*/ 368 w 734"/>
              <a:gd name="T15" fmla="*/ 0 h 522"/>
              <a:gd name="T16" fmla="*/ 517 w 734"/>
              <a:gd name="T17" fmla="*/ 143 h 522"/>
              <a:gd name="T18" fmla="*/ 734 w 734"/>
              <a:gd name="T19" fmla="*/ 374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4" h="522">
                <a:moveTo>
                  <a:pt x="734" y="374"/>
                </a:moveTo>
                <a:cubicBezTo>
                  <a:pt x="729" y="379"/>
                  <a:pt x="724" y="384"/>
                  <a:pt x="719" y="388"/>
                </a:cubicBezTo>
                <a:cubicBezTo>
                  <a:pt x="672" y="429"/>
                  <a:pt x="624" y="465"/>
                  <a:pt x="566" y="488"/>
                </a:cubicBezTo>
                <a:cubicBezTo>
                  <a:pt x="509" y="511"/>
                  <a:pt x="448" y="522"/>
                  <a:pt x="388" y="522"/>
                </a:cubicBezTo>
                <a:cubicBezTo>
                  <a:pt x="349" y="522"/>
                  <a:pt x="310" y="522"/>
                  <a:pt x="272" y="516"/>
                </a:cubicBezTo>
                <a:cubicBezTo>
                  <a:pt x="170" y="501"/>
                  <a:pt x="79" y="449"/>
                  <a:pt x="0" y="382"/>
                </a:cubicBezTo>
                <a:cubicBezTo>
                  <a:pt x="31" y="356"/>
                  <a:pt x="59" y="326"/>
                  <a:pt x="86" y="296"/>
                </a:cubicBezTo>
                <a:cubicBezTo>
                  <a:pt x="178" y="196"/>
                  <a:pt x="272" y="97"/>
                  <a:pt x="368" y="0"/>
                </a:cubicBezTo>
                <a:cubicBezTo>
                  <a:pt x="413" y="53"/>
                  <a:pt x="467" y="95"/>
                  <a:pt x="517" y="143"/>
                </a:cubicBezTo>
                <a:cubicBezTo>
                  <a:pt x="593" y="215"/>
                  <a:pt x="672" y="290"/>
                  <a:pt x="734" y="374"/>
                </a:cubicBezTo>
                <a:close/>
              </a:path>
            </a:pathLst>
          </a:custGeom>
          <a:noFill/>
          <a:ln w="3810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UA"/>
          </a:p>
        </p:txBody>
      </p:sp>
      <p:sp>
        <p:nvSpPr>
          <p:cNvPr id="10" name="Freeform 9">
            <a:extLst>
              <a:ext uri="{FF2B5EF4-FFF2-40B4-BE49-F238E27FC236}">
                <a16:creationId xmlns:a16="http://schemas.microsoft.com/office/drawing/2014/main" id="{15D6C3EC-52E3-48FA-B47D-3ABDA963433C}"/>
              </a:ext>
            </a:extLst>
          </p:cNvPr>
          <p:cNvSpPr>
            <a:spLocks/>
          </p:cNvSpPr>
          <p:nvPr/>
        </p:nvSpPr>
        <p:spPr bwMode="auto">
          <a:xfrm>
            <a:off x="6211888" y="2008188"/>
            <a:ext cx="2849563" cy="2078038"/>
          </a:xfrm>
          <a:custGeom>
            <a:avLst/>
            <a:gdLst>
              <a:gd name="T0" fmla="*/ 378 w 748"/>
              <a:gd name="T1" fmla="*/ 545 h 545"/>
              <a:gd name="T2" fmla="*/ 643 w 748"/>
              <a:gd name="T3" fmla="*/ 280 h 545"/>
              <a:gd name="T4" fmla="*/ 748 w 748"/>
              <a:gd name="T5" fmla="*/ 165 h 545"/>
              <a:gd name="T6" fmla="*/ 321 w 748"/>
              <a:gd name="T7" fmla="*/ 25 h 545"/>
              <a:gd name="T8" fmla="*/ 236 w 748"/>
              <a:gd name="T9" fmla="*/ 46 h 545"/>
              <a:gd name="T10" fmla="*/ 0 w 748"/>
              <a:gd name="T11" fmla="*/ 169 h 545"/>
              <a:gd name="T12" fmla="*/ 185 w 748"/>
              <a:gd name="T13" fmla="*/ 356 h 545"/>
              <a:gd name="T14" fmla="*/ 217 w 748"/>
              <a:gd name="T15" fmla="*/ 388 h 545"/>
              <a:gd name="T16" fmla="*/ 378 w 748"/>
              <a:gd name="T17" fmla="*/ 545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8" h="545">
                <a:moveTo>
                  <a:pt x="378" y="545"/>
                </a:moveTo>
                <a:cubicBezTo>
                  <a:pt x="459" y="450"/>
                  <a:pt x="555" y="369"/>
                  <a:pt x="643" y="280"/>
                </a:cubicBezTo>
                <a:cubicBezTo>
                  <a:pt x="679" y="243"/>
                  <a:pt x="715" y="204"/>
                  <a:pt x="748" y="165"/>
                </a:cubicBezTo>
                <a:cubicBezTo>
                  <a:pt x="635" y="59"/>
                  <a:pt x="474" y="0"/>
                  <a:pt x="321" y="25"/>
                </a:cubicBezTo>
                <a:cubicBezTo>
                  <a:pt x="292" y="30"/>
                  <a:pt x="263" y="37"/>
                  <a:pt x="236" y="46"/>
                </a:cubicBezTo>
                <a:cubicBezTo>
                  <a:pt x="150" y="72"/>
                  <a:pt x="68" y="111"/>
                  <a:pt x="0" y="169"/>
                </a:cubicBezTo>
                <a:cubicBezTo>
                  <a:pt x="63" y="231"/>
                  <a:pt x="122" y="294"/>
                  <a:pt x="185" y="356"/>
                </a:cubicBezTo>
                <a:cubicBezTo>
                  <a:pt x="195" y="367"/>
                  <a:pt x="206" y="377"/>
                  <a:pt x="217" y="388"/>
                </a:cubicBezTo>
                <a:cubicBezTo>
                  <a:pt x="271" y="442"/>
                  <a:pt x="323" y="492"/>
                  <a:pt x="378" y="545"/>
                </a:cubicBezTo>
                <a:close/>
              </a:path>
            </a:pathLst>
          </a:custGeom>
          <a:noFill/>
          <a:ln w="3810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UA"/>
          </a:p>
        </p:txBody>
      </p:sp>
      <p:sp>
        <p:nvSpPr>
          <p:cNvPr id="11" name="Freeform 10">
            <a:extLst>
              <a:ext uri="{FF2B5EF4-FFF2-40B4-BE49-F238E27FC236}">
                <a16:creationId xmlns:a16="http://schemas.microsoft.com/office/drawing/2014/main" id="{B0652092-AEEA-478E-B974-675BFF34E989}"/>
              </a:ext>
            </a:extLst>
          </p:cNvPr>
          <p:cNvSpPr>
            <a:spLocks/>
          </p:cNvSpPr>
          <p:nvPr/>
        </p:nvSpPr>
        <p:spPr bwMode="auto">
          <a:xfrm>
            <a:off x="7785100" y="2805113"/>
            <a:ext cx="2844800" cy="1990725"/>
          </a:xfrm>
          <a:custGeom>
            <a:avLst/>
            <a:gdLst>
              <a:gd name="T0" fmla="*/ 747 w 747"/>
              <a:gd name="T1" fmla="*/ 367 h 522"/>
              <a:gd name="T2" fmla="*/ 683 w 747"/>
              <a:gd name="T3" fmla="*/ 306 h 522"/>
              <a:gd name="T4" fmla="*/ 645 w 747"/>
              <a:gd name="T5" fmla="*/ 261 h 522"/>
              <a:gd name="T6" fmla="*/ 605 w 747"/>
              <a:gd name="T7" fmla="*/ 221 h 522"/>
              <a:gd name="T8" fmla="*/ 532 w 747"/>
              <a:gd name="T9" fmla="*/ 150 h 522"/>
              <a:gd name="T10" fmla="*/ 370 w 747"/>
              <a:gd name="T11" fmla="*/ 0 h 522"/>
              <a:gd name="T12" fmla="*/ 0 w 747"/>
              <a:gd name="T13" fmla="*/ 372 h 522"/>
              <a:gd name="T14" fmla="*/ 444 w 747"/>
              <a:gd name="T15" fmla="*/ 509 h 522"/>
              <a:gd name="T16" fmla="*/ 532 w 747"/>
              <a:gd name="T17" fmla="*/ 492 h 522"/>
              <a:gd name="T18" fmla="*/ 588 w 747"/>
              <a:gd name="T19" fmla="*/ 467 h 522"/>
              <a:gd name="T20" fmla="*/ 663 w 747"/>
              <a:gd name="T21" fmla="*/ 428 h 522"/>
              <a:gd name="T22" fmla="*/ 747 w 747"/>
              <a:gd name="T23" fmla="*/ 367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7" h="522">
                <a:moveTo>
                  <a:pt x="747" y="367"/>
                </a:moveTo>
                <a:cubicBezTo>
                  <a:pt x="725" y="348"/>
                  <a:pt x="703" y="328"/>
                  <a:pt x="683" y="306"/>
                </a:cubicBezTo>
                <a:cubicBezTo>
                  <a:pt x="670" y="291"/>
                  <a:pt x="658" y="276"/>
                  <a:pt x="645" y="261"/>
                </a:cubicBezTo>
                <a:cubicBezTo>
                  <a:pt x="632" y="247"/>
                  <a:pt x="618" y="234"/>
                  <a:pt x="605" y="221"/>
                </a:cubicBezTo>
                <a:cubicBezTo>
                  <a:pt x="580" y="197"/>
                  <a:pt x="556" y="174"/>
                  <a:pt x="532" y="150"/>
                </a:cubicBezTo>
                <a:cubicBezTo>
                  <a:pt x="478" y="99"/>
                  <a:pt x="425" y="50"/>
                  <a:pt x="370" y="0"/>
                </a:cubicBezTo>
                <a:cubicBezTo>
                  <a:pt x="264" y="139"/>
                  <a:pt x="102" y="229"/>
                  <a:pt x="0" y="372"/>
                </a:cubicBezTo>
                <a:cubicBezTo>
                  <a:pt x="121" y="477"/>
                  <a:pt x="284" y="522"/>
                  <a:pt x="444" y="509"/>
                </a:cubicBezTo>
                <a:cubicBezTo>
                  <a:pt x="474" y="507"/>
                  <a:pt x="504" y="502"/>
                  <a:pt x="532" y="492"/>
                </a:cubicBezTo>
                <a:cubicBezTo>
                  <a:pt x="551" y="485"/>
                  <a:pt x="570" y="476"/>
                  <a:pt x="588" y="467"/>
                </a:cubicBezTo>
                <a:cubicBezTo>
                  <a:pt x="613" y="454"/>
                  <a:pt x="638" y="441"/>
                  <a:pt x="663" y="428"/>
                </a:cubicBezTo>
                <a:cubicBezTo>
                  <a:pt x="695" y="412"/>
                  <a:pt x="721" y="393"/>
                  <a:pt x="747" y="367"/>
                </a:cubicBezTo>
                <a:close/>
              </a:path>
            </a:pathLst>
          </a:custGeom>
          <a:noFill/>
          <a:ln w="3810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UA"/>
          </a:p>
        </p:txBody>
      </p:sp>
      <p:sp>
        <p:nvSpPr>
          <p:cNvPr id="19" name="Rectangle 18">
            <a:extLst>
              <a:ext uri="{FF2B5EF4-FFF2-40B4-BE49-F238E27FC236}">
                <a16:creationId xmlns:a16="http://schemas.microsoft.com/office/drawing/2014/main" id="{15C1B947-69C4-4627-A7B1-198FE5240621}"/>
              </a:ext>
            </a:extLst>
          </p:cNvPr>
          <p:cNvSpPr>
            <a:spLocks noChangeArrowheads="1"/>
          </p:cNvSpPr>
          <p:nvPr/>
        </p:nvSpPr>
        <p:spPr bwMode="auto">
          <a:xfrm>
            <a:off x="472251" y="5042685"/>
            <a:ext cx="278601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UA" sz="3100" b="1" i="0" u="none" strike="noStrike" cap="none" normalizeH="0" baseline="0" dirty="0">
                <a:ln>
                  <a:noFill/>
                </a:ln>
                <a:effectLst/>
                <a:latin typeface="Amatic" panose="02000803000000000000" pitchFamily="2" charset="0"/>
              </a:rPr>
              <a:t>#southasianheritagemonth</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ru-UA" sz="3100" b="1" dirty="0">
                <a:latin typeface="Amatic" panose="02000803000000000000" pitchFamily="2" charset="0"/>
              </a:rPr>
              <a:t>#ourstoriesmatter</a:t>
            </a:r>
            <a:endParaRPr kumimoji="0" lang="ru-UA" altLang="ru-UA" sz="1800" b="0" i="0" u="none" strike="noStrike" cap="none" normalizeH="0" baseline="0" dirty="0">
              <a:ln>
                <a:noFill/>
              </a:ln>
              <a:effectLst/>
            </a:endParaRPr>
          </a:p>
        </p:txBody>
      </p:sp>
      <p:sp>
        <p:nvSpPr>
          <p:cNvPr id="23" name="Rectangle 22">
            <a:extLst>
              <a:ext uri="{FF2B5EF4-FFF2-40B4-BE49-F238E27FC236}">
                <a16:creationId xmlns:a16="http://schemas.microsoft.com/office/drawing/2014/main" id="{9BB0592F-8864-49AB-8FB8-237DEE61B16A}"/>
              </a:ext>
            </a:extLst>
          </p:cNvPr>
          <p:cNvSpPr>
            <a:spLocks noChangeArrowheads="1"/>
          </p:cNvSpPr>
          <p:nvPr/>
        </p:nvSpPr>
        <p:spPr bwMode="auto">
          <a:xfrm>
            <a:off x="5535359" y="5047446"/>
            <a:ext cx="122469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UA" sz="3100" b="1" i="0" u="none" strike="noStrike" cap="none" normalizeH="0" baseline="0" dirty="0">
                <a:ln>
                  <a:noFill/>
                </a:ln>
                <a:effectLst/>
                <a:latin typeface="Amatic" panose="02000803000000000000" pitchFamily="2" charset="0"/>
              </a:rPr>
              <a:t>Merchandise</a:t>
            </a:r>
            <a:endParaRPr kumimoji="0" lang="ru-UA" altLang="ru-UA" sz="1800" b="0" i="0" u="none" strike="noStrike" cap="none" normalizeH="0" baseline="0" dirty="0">
              <a:ln>
                <a:noFill/>
              </a:ln>
              <a:effectLst/>
            </a:endParaRPr>
          </a:p>
        </p:txBody>
      </p:sp>
      <p:sp>
        <p:nvSpPr>
          <p:cNvPr id="29" name="Rectangle 28">
            <a:extLst>
              <a:ext uri="{FF2B5EF4-FFF2-40B4-BE49-F238E27FC236}">
                <a16:creationId xmlns:a16="http://schemas.microsoft.com/office/drawing/2014/main" id="{57C123E8-F4AB-4FD8-BBBB-372A24195E09}"/>
              </a:ext>
            </a:extLst>
          </p:cNvPr>
          <p:cNvSpPr>
            <a:spLocks noChangeArrowheads="1"/>
          </p:cNvSpPr>
          <p:nvPr/>
        </p:nvSpPr>
        <p:spPr bwMode="auto">
          <a:xfrm rot="20576527">
            <a:off x="113393" y="614013"/>
            <a:ext cx="32973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en-US" altLang="ru-UA" sz="5400" b="1" dirty="0">
                <a:latin typeface="Amatic" panose="02000803000000000000" pitchFamily="2" charset="0"/>
              </a:rPr>
              <a:t>Just click the icons</a:t>
            </a:r>
            <a:endParaRPr kumimoji="0" lang="ru-UA" altLang="ru-UA" sz="4000" b="0" i="0" u="none" strike="noStrike" cap="none" normalizeH="0" baseline="0" dirty="0">
              <a:ln>
                <a:noFill/>
              </a:ln>
              <a:effectLst/>
            </a:endParaRPr>
          </a:p>
        </p:txBody>
      </p:sp>
      <p:sp>
        <p:nvSpPr>
          <p:cNvPr id="30" name="Rectangle 29">
            <a:extLst>
              <a:ext uri="{FF2B5EF4-FFF2-40B4-BE49-F238E27FC236}">
                <a16:creationId xmlns:a16="http://schemas.microsoft.com/office/drawing/2014/main" id="{70B6E573-F325-4C68-9BC1-25061B681A3E}"/>
              </a:ext>
            </a:extLst>
          </p:cNvPr>
          <p:cNvSpPr>
            <a:spLocks noChangeArrowheads="1"/>
          </p:cNvSpPr>
          <p:nvPr/>
        </p:nvSpPr>
        <p:spPr bwMode="auto">
          <a:xfrm>
            <a:off x="3768104" y="888195"/>
            <a:ext cx="127759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UA" sz="3100" b="1" i="0" u="none" strike="noStrike" cap="none" normalizeH="0" baseline="0" dirty="0">
                <a:ln>
                  <a:noFill/>
                </a:ln>
                <a:effectLst/>
                <a:latin typeface="Amatic" panose="02000803000000000000" pitchFamily="2" charset="0"/>
              </a:rPr>
              <a:t>SOCIAL MEDIA</a:t>
            </a:r>
            <a:endParaRPr kumimoji="0" lang="ru-UA" altLang="ru-UA" sz="1800" b="0" i="0" u="none" strike="noStrike" cap="none" normalizeH="0" baseline="0" dirty="0">
              <a:ln>
                <a:noFill/>
              </a:ln>
              <a:effectLst/>
            </a:endParaRPr>
          </a:p>
        </p:txBody>
      </p:sp>
      <p:sp>
        <p:nvSpPr>
          <p:cNvPr id="31" name="Rectangle 30">
            <a:extLst>
              <a:ext uri="{FF2B5EF4-FFF2-40B4-BE49-F238E27FC236}">
                <a16:creationId xmlns:a16="http://schemas.microsoft.com/office/drawing/2014/main" id="{2A63A79B-5D15-427D-86C0-78EA2D106399}"/>
              </a:ext>
            </a:extLst>
          </p:cNvPr>
          <p:cNvSpPr>
            <a:spLocks noChangeArrowheads="1"/>
          </p:cNvSpPr>
          <p:nvPr/>
        </p:nvSpPr>
        <p:spPr bwMode="auto">
          <a:xfrm>
            <a:off x="1433247" y="2482448"/>
            <a:ext cx="57868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UA" sz="3100" b="1" i="0" u="none" strike="noStrike" cap="none" normalizeH="0" baseline="0" dirty="0">
                <a:ln>
                  <a:noFill/>
                </a:ln>
                <a:effectLst/>
                <a:latin typeface="Amatic" panose="02000803000000000000" pitchFamily="2" charset="0"/>
              </a:rPr>
              <a:t>LOGOS</a:t>
            </a:r>
            <a:endParaRPr kumimoji="0" lang="ru-UA" altLang="ru-UA" sz="1800" b="0" i="0" u="none" strike="noStrike" cap="none" normalizeH="0" baseline="0" dirty="0">
              <a:ln>
                <a:noFill/>
              </a:ln>
              <a:effectLst/>
            </a:endParaRPr>
          </a:p>
        </p:txBody>
      </p:sp>
      <p:sp>
        <p:nvSpPr>
          <p:cNvPr id="32" name="Rectangle 31">
            <a:extLst>
              <a:ext uri="{FF2B5EF4-FFF2-40B4-BE49-F238E27FC236}">
                <a16:creationId xmlns:a16="http://schemas.microsoft.com/office/drawing/2014/main" id="{88A1EFAB-7282-4955-9AF2-544A2D08A934}"/>
              </a:ext>
            </a:extLst>
          </p:cNvPr>
          <p:cNvSpPr/>
          <p:nvPr/>
        </p:nvSpPr>
        <p:spPr>
          <a:xfrm>
            <a:off x="1172179" y="2987172"/>
            <a:ext cx="1166349" cy="507831"/>
          </a:xfrm>
          <a:prstGeom prst="rect">
            <a:avLst/>
          </a:prstGeom>
        </p:spPr>
        <p:txBody>
          <a:bodyPr wrap="square">
            <a:spAutoFit/>
          </a:bodyPr>
          <a:lstStyle/>
          <a:p>
            <a:pPr algn="ctr"/>
            <a:r>
              <a:rPr lang="en-US" sz="900" dirty="0">
                <a:solidFill>
                  <a:schemeClr val="tx1">
                    <a:lumMod val="75000"/>
                  </a:schemeClr>
                </a:solidFill>
              </a:rPr>
              <a:t>Get your Logo for Print and for digital here!</a:t>
            </a:r>
            <a:endParaRPr lang="ru-RU" sz="900" dirty="0">
              <a:solidFill>
                <a:schemeClr val="tx1">
                  <a:lumMod val="75000"/>
                </a:schemeClr>
              </a:solidFill>
            </a:endParaRPr>
          </a:p>
        </p:txBody>
      </p:sp>
      <p:sp>
        <p:nvSpPr>
          <p:cNvPr id="33" name="Rectangle 32">
            <a:extLst>
              <a:ext uri="{FF2B5EF4-FFF2-40B4-BE49-F238E27FC236}">
                <a16:creationId xmlns:a16="http://schemas.microsoft.com/office/drawing/2014/main" id="{FCE1D46D-F0E4-4D48-8C9A-2F28D69E4395}"/>
              </a:ext>
            </a:extLst>
          </p:cNvPr>
          <p:cNvSpPr/>
          <p:nvPr/>
        </p:nvSpPr>
        <p:spPr>
          <a:xfrm>
            <a:off x="3512816" y="1389063"/>
            <a:ext cx="1788161" cy="507831"/>
          </a:xfrm>
          <a:prstGeom prst="rect">
            <a:avLst/>
          </a:prstGeom>
        </p:spPr>
        <p:txBody>
          <a:bodyPr wrap="square">
            <a:spAutoFit/>
          </a:bodyPr>
          <a:lstStyle/>
          <a:p>
            <a:pPr algn="ctr"/>
            <a:r>
              <a:rPr lang="en-US" sz="900" dirty="0">
                <a:solidFill>
                  <a:schemeClr val="tx1">
                    <a:lumMod val="75000"/>
                  </a:schemeClr>
                </a:solidFill>
              </a:rPr>
              <a:t>Image Template sizes for your social media creatives and posts!</a:t>
            </a:r>
            <a:endParaRPr lang="ru-RU" sz="900" dirty="0">
              <a:solidFill>
                <a:schemeClr val="tx1">
                  <a:lumMod val="75000"/>
                </a:schemeClr>
              </a:solidFill>
            </a:endParaRPr>
          </a:p>
        </p:txBody>
      </p:sp>
      <p:sp>
        <p:nvSpPr>
          <p:cNvPr id="34" name="Rectangle 33">
            <a:extLst>
              <a:ext uri="{FF2B5EF4-FFF2-40B4-BE49-F238E27FC236}">
                <a16:creationId xmlns:a16="http://schemas.microsoft.com/office/drawing/2014/main" id="{CAED4CE3-9784-4C63-A1E4-995E16AD3ED9}"/>
              </a:ext>
            </a:extLst>
          </p:cNvPr>
          <p:cNvSpPr/>
          <p:nvPr/>
        </p:nvSpPr>
        <p:spPr>
          <a:xfrm>
            <a:off x="5253623" y="5539573"/>
            <a:ext cx="1788161" cy="646331"/>
          </a:xfrm>
          <a:prstGeom prst="rect">
            <a:avLst/>
          </a:prstGeom>
        </p:spPr>
        <p:txBody>
          <a:bodyPr wrap="square">
            <a:spAutoFit/>
          </a:bodyPr>
          <a:lstStyle/>
          <a:p>
            <a:pPr algn="ctr"/>
            <a:r>
              <a:rPr lang="en-US" sz="900" dirty="0">
                <a:solidFill>
                  <a:schemeClr val="tx1">
                    <a:lumMod val="75000"/>
                  </a:schemeClr>
                </a:solidFill>
              </a:rPr>
              <a:t>(coming soon!!!)</a:t>
            </a:r>
          </a:p>
          <a:p>
            <a:pPr algn="ctr"/>
            <a:endParaRPr lang="en-US" sz="900" dirty="0">
              <a:solidFill>
                <a:schemeClr val="tx1">
                  <a:lumMod val="75000"/>
                </a:schemeClr>
              </a:solidFill>
            </a:endParaRPr>
          </a:p>
          <a:p>
            <a:pPr algn="ctr"/>
            <a:r>
              <a:rPr lang="en-US" sz="900" dirty="0">
                <a:solidFill>
                  <a:schemeClr val="tx1">
                    <a:lumMod val="75000"/>
                  </a:schemeClr>
                </a:solidFill>
              </a:rPr>
              <a:t>Flags, Pins, Bunting, Mugs</a:t>
            </a:r>
          </a:p>
          <a:p>
            <a:pPr algn="ctr"/>
            <a:r>
              <a:rPr lang="en-US" sz="900" dirty="0">
                <a:solidFill>
                  <a:schemeClr val="tx1">
                    <a:lumMod val="75000"/>
                  </a:schemeClr>
                </a:solidFill>
              </a:rPr>
              <a:t> T Shirts, Bandanas and more!</a:t>
            </a:r>
            <a:endParaRPr lang="ru-RU" sz="900" dirty="0">
              <a:solidFill>
                <a:schemeClr val="tx1">
                  <a:lumMod val="75000"/>
                </a:schemeClr>
              </a:solidFill>
            </a:endParaRPr>
          </a:p>
        </p:txBody>
      </p:sp>
      <p:sp>
        <p:nvSpPr>
          <p:cNvPr id="35" name="Rectangle 34">
            <a:extLst>
              <a:ext uri="{FF2B5EF4-FFF2-40B4-BE49-F238E27FC236}">
                <a16:creationId xmlns:a16="http://schemas.microsoft.com/office/drawing/2014/main" id="{06859D52-63C1-4EAB-97DD-457971E74B95}"/>
              </a:ext>
            </a:extLst>
          </p:cNvPr>
          <p:cNvSpPr/>
          <p:nvPr/>
        </p:nvSpPr>
        <p:spPr>
          <a:xfrm>
            <a:off x="971179" y="5996792"/>
            <a:ext cx="1788161" cy="369332"/>
          </a:xfrm>
          <a:prstGeom prst="rect">
            <a:avLst/>
          </a:prstGeom>
        </p:spPr>
        <p:txBody>
          <a:bodyPr wrap="square">
            <a:spAutoFit/>
          </a:bodyPr>
          <a:lstStyle/>
          <a:p>
            <a:pPr algn="ctr"/>
            <a:r>
              <a:rPr lang="en-US" sz="900" dirty="0"/>
              <a:t>Tag us so we can pick up your posts and share!</a:t>
            </a:r>
            <a:endParaRPr lang="ru-RU" sz="900" dirty="0"/>
          </a:p>
        </p:txBody>
      </p:sp>
      <p:sp>
        <p:nvSpPr>
          <p:cNvPr id="36" name="Rectangle 35">
            <a:extLst>
              <a:ext uri="{FF2B5EF4-FFF2-40B4-BE49-F238E27FC236}">
                <a16:creationId xmlns:a16="http://schemas.microsoft.com/office/drawing/2014/main" id="{4A961A07-EFDD-4D99-AFBD-C59930C9E0BC}"/>
              </a:ext>
            </a:extLst>
          </p:cNvPr>
          <p:cNvSpPr/>
          <p:nvPr/>
        </p:nvSpPr>
        <p:spPr>
          <a:xfrm rot="20576527">
            <a:off x="1014795" y="1406623"/>
            <a:ext cx="1788161" cy="646331"/>
          </a:xfrm>
          <a:prstGeom prst="rect">
            <a:avLst/>
          </a:prstGeom>
        </p:spPr>
        <p:txBody>
          <a:bodyPr wrap="square">
            <a:spAutoFit/>
          </a:bodyPr>
          <a:lstStyle/>
          <a:p>
            <a:pPr algn="ctr"/>
            <a:r>
              <a:rPr lang="en-US" sz="900" dirty="0"/>
              <a:t>Clicking on the icons will take you to the download areas on our awesome shared drive full of resources.</a:t>
            </a:r>
            <a:endParaRPr lang="ru-RU" sz="900" dirty="0"/>
          </a:p>
        </p:txBody>
      </p:sp>
      <p:pic>
        <p:nvPicPr>
          <p:cNvPr id="2" name="Picture 1">
            <a:hlinkClick r:id="rId2"/>
            <a:extLst>
              <a:ext uri="{FF2B5EF4-FFF2-40B4-BE49-F238E27FC236}">
                <a16:creationId xmlns:a16="http://schemas.microsoft.com/office/drawing/2014/main" id="{42F7FB90-A775-C942-23BF-DF0C8E9173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6576" y="3330506"/>
            <a:ext cx="1319373" cy="1251087"/>
          </a:xfrm>
          <a:prstGeom prst="rect">
            <a:avLst/>
          </a:prstGeom>
        </p:spPr>
      </p:pic>
      <p:sp>
        <p:nvSpPr>
          <p:cNvPr id="3" name="Rectangle 2">
            <a:extLst>
              <a:ext uri="{FF2B5EF4-FFF2-40B4-BE49-F238E27FC236}">
                <a16:creationId xmlns:a16="http://schemas.microsoft.com/office/drawing/2014/main" id="{94B6722A-B33C-F447-F849-8852235218C7}"/>
              </a:ext>
            </a:extLst>
          </p:cNvPr>
          <p:cNvSpPr>
            <a:spLocks noChangeArrowheads="1"/>
          </p:cNvSpPr>
          <p:nvPr/>
        </p:nvSpPr>
        <p:spPr bwMode="auto">
          <a:xfrm>
            <a:off x="7117929" y="856447"/>
            <a:ext cx="112530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ru-UA" sz="3100" b="1" dirty="0">
                <a:latin typeface="Amatic" panose="02000803000000000000" pitchFamily="2" charset="0"/>
              </a:rPr>
              <a:t>SCHOOL KIT !</a:t>
            </a:r>
            <a:endParaRPr kumimoji="0" lang="ru-UA" altLang="ru-UA" sz="1800" b="0" i="0" u="none" strike="noStrike" cap="none" normalizeH="0" baseline="0" dirty="0">
              <a:ln>
                <a:noFill/>
              </a:ln>
              <a:effectLst/>
            </a:endParaRPr>
          </a:p>
        </p:txBody>
      </p:sp>
      <p:sp>
        <p:nvSpPr>
          <p:cNvPr id="4" name="Rectangle 3">
            <a:extLst>
              <a:ext uri="{FF2B5EF4-FFF2-40B4-BE49-F238E27FC236}">
                <a16:creationId xmlns:a16="http://schemas.microsoft.com/office/drawing/2014/main" id="{48C84C34-1C99-A567-C38A-7FBA3F9392C3}"/>
              </a:ext>
            </a:extLst>
          </p:cNvPr>
          <p:cNvSpPr/>
          <p:nvPr/>
        </p:nvSpPr>
        <p:spPr>
          <a:xfrm>
            <a:off x="6786496" y="1357315"/>
            <a:ext cx="1788161" cy="646331"/>
          </a:xfrm>
          <a:prstGeom prst="rect">
            <a:avLst/>
          </a:prstGeom>
        </p:spPr>
        <p:txBody>
          <a:bodyPr wrap="square">
            <a:spAutoFit/>
          </a:bodyPr>
          <a:lstStyle/>
          <a:p>
            <a:pPr algn="ctr"/>
            <a:r>
              <a:rPr lang="en-US" sz="900" dirty="0">
                <a:solidFill>
                  <a:schemeClr val="tx1">
                    <a:lumMod val="75000"/>
                  </a:schemeClr>
                </a:solidFill>
              </a:rPr>
              <a:t>For teachers and schools to help learn more about what South Asian Heritage could mean for you!</a:t>
            </a:r>
          </a:p>
        </p:txBody>
      </p:sp>
      <p:pic>
        <p:nvPicPr>
          <p:cNvPr id="5" name="Picture 4">
            <a:extLst>
              <a:ext uri="{FF2B5EF4-FFF2-40B4-BE49-F238E27FC236}">
                <a16:creationId xmlns:a16="http://schemas.microsoft.com/office/drawing/2014/main" id="{21E7859B-C55F-4795-D6DE-BE73B64084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6" name="Rectangle 5">
            <a:extLst>
              <a:ext uri="{FF2B5EF4-FFF2-40B4-BE49-F238E27FC236}">
                <a16:creationId xmlns:a16="http://schemas.microsoft.com/office/drawing/2014/main" id="{FE5DF0BF-5372-3BAD-FE24-97A9A6AA4A46}"/>
              </a:ext>
            </a:extLst>
          </p:cNvPr>
          <p:cNvSpPr>
            <a:spLocks noChangeArrowheads="1"/>
          </p:cNvSpPr>
          <p:nvPr/>
        </p:nvSpPr>
        <p:spPr bwMode="auto">
          <a:xfrm>
            <a:off x="9037137" y="5000757"/>
            <a:ext cx="750206"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UA" sz="3100" b="1" i="0" u="none" strike="noStrike" cap="none" normalizeH="0" baseline="0" dirty="0">
                <a:ln>
                  <a:noFill/>
                </a:ln>
                <a:effectLst/>
                <a:latin typeface="Amatic" panose="02000803000000000000" pitchFamily="2" charset="0"/>
              </a:rPr>
              <a:t>Events !</a:t>
            </a:r>
            <a:endParaRPr kumimoji="0" lang="ru-UA" altLang="ru-UA" sz="1800" b="0" i="0" u="none" strike="noStrike" cap="none" normalizeH="0" baseline="0" dirty="0">
              <a:ln>
                <a:noFill/>
              </a:ln>
              <a:effectLst/>
            </a:endParaRPr>
          </a:p>
        </p:txBody>
      </p:sp>
      <p:sp>
        <p:nvSpPr>
          <p:cNvPr id="13" name="Rectangle 12">
            <a:extLst>
              <a:ext uri="{FF2B5EF4-FFF2-40B4-BE49-F238E27FC236}">
                <a16:creationId xmlns:a16="http://schemas.microsoft.com/office/drawing/2014/main" id="{7F5430AC-1266-9B0C-03E6-CD06D9E25F1D}"/>
              </a:ext>
            </a:extLst>
          </p:cNvPr>
          <p:cNvSpPr/>
          <p:nvPr/>
        </p:nvSpPr>
        <p:spPr>
          <a:xfrm>
            <a:off x="8518154" y="5492884"/>
            <a:ext cx="1788161" cy="507831"/>
          </a:xfrm>
          <a:prstGeom prst="rect">
            <a:avLst/>
          </a:prstGeom>
        </p:spPr>
        <p:txBody>
          <a:bodyPr wrap="square">
            <a:spAutoFit/>
          </a:bodyPr>
          <a:lstStyle/>
          <a:p>
            <a:pPr algn="ctr"/>
            <a:r>
              <a:rPr lang="en-US" sz="900" dirty="0">
                <a:solidFill>
                  <a:schemeClr val="tx1">
                    <a:lumMod val="75000"/>
                  </a:schemeClr>
                </a:solidFill>
              </a:rPr>
              <a:t>So you have an event you want to share, upload it now to our site and let us know about it!</a:t>
            </a:r>
            <a:endParaRPr lang="ru-RU" sz="900" dirty="0">
              <a:solidFill>
                <a:schemeClr val="tx1">
                  <a:lumMod val="75000"/>
                </a:schemeClr>
              </a:solidFill>
            </a:endParaRPr>
          </a:p>
        </p:txBody>
      </p:sp>
      <p:pic>
        <p:nvPicPr>
          <p:cNvPr id="15" name="Picture 14">
            <a:extLst>
              <a:ext uri="{FF2B5EF4-FFF2-40B4-BE49-F238E27FC236}">
                <a16:creationId xmlns:a16="http://schemas.microsoft.com/office/drawing/2014/main" id="{CA73DA1F-B8D5-EA86-9196-6A09363D8B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9155968">
            <a:off x="4636340" y="3245319"/>
            <a:ext cx="2237276" cy="1185240"/>
          </a:xfrm>
          <a:prstGeom prst="rect">
            <a:avLst/>
          </a:prstGeom>
        </p:spPr>
      </p:pic>
      <p:pic>
        <p:nvPicPr>
          <p:cNvPr id="16" name="Picture 15">
            <a:extLst>
              <a:ext uri="{FF2B5EF4-FFF2-40B4-BE49-F238E27FC236}">
                <a16:creationId xmlns:a16="http://schemas.microsoft.com/office/drawing/2014/main" id="{C71350EF-0950-D0DE-B7D2-676F21AF2B4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09891" y="3926782"/>
            <a:ext cx="661750" cy="686350"/>
          </a:xfrm>
          <a:prstGeom prst="rect">
            <a:avLst/>
          </a:prstGeom>
        </p:spPr>
      </p:pic>
      <p:pic>
        <p:nvPicPr>
          <p:cNvPr id="17" name="Picture 16">
            <a:extLst>
              <a:ext uri="{FF2B5EF4-FFF2-40B4-BE49-F238E27FC236}">
                <a16:creationId xmlns:a16="http://schemas.microsoft.com/office/drawing/2014/main" id="{7BBB736C-4D14-F132-2EC2-FC24814BA46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58341" y="2355770"/>
            <a:ext cx="1021341" cy="1028954"/>
          </a:xfrm>
          <a:prstGeom prst="rect">
            <a:avLst/>
          </a:prstGeom>
        </p:spPr>
      </p:pic>
      <p:pic>
        <p:nvPicPr>
          <p:cNvPr id="20" name="Picture 19">
            <a:extLst>
              <a:ext uri="{FF2B5EF4-FFF2-40B4-BE49-F238E27FC236}">
                <a16:creationId xmlns:a16="http://schemas.microsoft.com/office/drawing/2014/main" id="{78DADF33-A9D9-289D-1DEE-5F1D316BCE6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10767" y="2099533"/>
            <a:ext cx="1469035" cy="1541428"/>
          </a:xfrm>
          <a:prstGeom prst="rect">
            <a:avLst/>
          </a:prstGeom>
        </p:spPr>
      </p:pic>
      <p:pic>
        <p:nvPicPr>
          <p:cNvPr id="28" name="Picture 27">
            <a:extLst>
              <a:ext uri="{FF2B5EF4-FFF2-40B4-BE49-F238E27FC236}">
                <a16:creationId xmlns:a16="http://schemas.microsoft.com/office/drawing/2014/main" id="{BEBB4D05-52BB-5148-8182-D8A1C0A70A4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993644" y="2702053"/>
            <a:ext cx="2691431" cy="2039190"/>
          </a:xfrm>
          <a:prstGeom prst="rect">
            <a:avLst/>
          </a:prstGeom>
        </p:spPr>
      </p:pic>
    </p:spTree>
    <p:extLst>
      <p:ext uri="{BB962C8B-B14F-4D97-AF65-F5344CB8AC3E}">
        <p14:creationId xmlns:p14="http://schemas.microsoft.com/office/powerpoint/2010/main" val="2615322166"/>
      </p:ext>
    </p:extLst>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14:presetBounceEnd="67000">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67000">
                                          <p:cBhvr additive="base">
                                            <p:cTn id="7" dur="1000" fill="hold"/>
                                            <p:tgtEl>
                                              <p:spTgt spid="7"/>
                                            </p:tgtEl>
                                            <p:attrNameLst>
                                              <p:attrName>ppt_x</p:attrName>
                                            </p:attrNameLst>
                                          </p:cBhvr>
                                          <p:tavLst>
                                            <p:tav tm="0">
                                              <p:val>
                                                <p:strVal val="#ppt_x"/>
                                              </p:val>
                                            </p:tav>
                                            <p:tav tm="100000">
                                              <p:val>
                                                <p:strVal val="#ppt_x"/>
                                              </p:val>
                                            </p:tav>
                                          </p:tavLst>
                                        </p:anim>
                                        <p:anim calcmode="lin" valueType="num" p14:bounceEnd="67000">
                                          <p:cBhvr additive="base">
                                            <p:cTn id="8" dur="10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p14:presetBounceEnd="67000">
                                      <p:stCondLst>
                                        <p:cond delay="250"/>
                                      </p:stCondLst>
                                      <p:childTnLst>
                                        <p:set>
                                          <p:cBhvr>
                                            <p:cTn id="10" dur="1" fill="hold">
                                              <p:stCondLst>
                                                <p:cond delay="0"/>
                                              </p:stCondLst>
                                            </p:cTn>
                                            <p:tgtEl>
                                              <p:spTgt spid="8"/>
                                            </p:tgtEl>
                                            <p:attrNameLst>
                                              <p:attrName>style.visibility</p:attrName>
                                            </p:attrNameLst>
                                          </p:cBhvr>
                                          <p:to>
                                            <p:strVal val="visible"/>
                                          </p:to>
                                        </p:set>
                                        <p:anim calcmode="lin" valueType="num" p14:bounceEnd="67000">
                                          <p:cBhvr additive="base">
                                            <p:cTn id="11" dur="1000" fill="hold"/>
                                            <p:tgtEl>
                                              <p:spTgt spid="8"/>
                                            </p:tgtEl>
                                            <p:attrNameLst>
                                              <p:attrName>ppt_x</p:attrName>
                                            </p:attrNameLst>
                                          </p:cBhvr>
                                          <p:tavLst>
                                            <p:tav tm="0">
                                              <p:val>
                                                <p:strVal val="#ppt_x"/>
                                              </p:val>
                                            </p:tav>
                                            <p:tav tm="100000">
                                              <p:val>
                                                <p:strVal val="#ppt_x"/>
                                              </p:val>
                                            </p:tav>
                                          </p:tavLst>
                                        </p:anim>
                                        <p:anim calcmode="lin" valueType="num" p14:bounceEnd="67000">
                                          <p:cBhvr additive="base">
                                            <p:cTn id="12" dur="10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14:presetBounceEnd="67000">
                                      <p:stCondLst>
                                        <p:cond delay="500"/>
                                      </p:stCondLst>
                                      <p:childTnLst>
                                        <p:set>
                                          <p:cBhvr>
                                            <p:cTn id="14" dur="1" fill="hold">
                                              <p:stCondLst>
                                                <p:cond delay="0"/>
                                              </p:stCondLst>
                                            </p:cTn>
                                            <p:tgtEl>
                                              <p:spTgt spid="9"/>
                                            </p:tgtEl>
                                            <p:attrNameLst>
                                              <p:attrName>style.visibility</p:attrName>
                                            </p:attrNameLst>
                                          </p:cBhvr>
                                          <p:to>
                                            <p:strVal val="visible"/>
                                          </p:to>
                                        </p:set>
                                        <p:anim calcmode="lin" valueType="num" p14:bounceEnd="67000">
                                          <p:cBhvr additive="base">
                                            <p:cTn id="15" dur="1000" fill="hold"/>
                                            <p:tgtEl>
                                              <p:spTgt spid="9"/>
                                            </p:tgtEl>
                                            <p:attrNameLst>
                                              <p:attrName>ppt_x</p:attrName>
                                            </p:attrNameLst>
                                          </p:cBhvr>
                                          <p:tavLst>
                                            <p:tav tm="0">
                                              <p:val>
                                                <p:strVal val="#ppt_x"/>
                                              </p:val>
                                            </p:tav>
                                            <p:tav tm="100000">
                                              <p:val>
                                                <p:strVal val="#ppt_x"/>
                                              </p:val>
                                            </p:tav>
                                          </p:tavLst>
                                        </p:anim>
                                        <p:anim calcmode="lin" valueType="num" p14:bounceEnd="67000">
                                          <p:cBhvr additive="base">
                                            <p:cTn id="16" dur="10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14:presetBounceEnd="67000">
                                      <p:stCondLst>
                                        <p:cond delay="750"/>
                                      </p:stCondLst>
                                      <p:childTnLst>
                                        <p:set>
                                          <p:cBhvr>
                                            <p:cTn id="18" dur="1" fill="hold">
                                              <p:stCondLst>
                                                <p:cond delay="0"/>
                                              </p:stCondLst>
                                            </p:cTn>
                                            <p:tgtEl>
                                              <p:spTgt spid="10"/>
                                            </p:tgtEl>
                                            <p:attrNameLst>
                                              <p:attrName>style.visibility</p:attrName>
                                            </p:attrNameLst>
                                          </p:cBhvr>
                                          <p:to>
                                            <p:strVal val="visible"/>
                                          </p:to>
                                        </p:set>
                                        <p:anim calcmode="lin" valueType="num" p14:bounceEnd="67000">
                                          <p:cBhvr additive="base">
                                            <p:cTn id="19" dur="1000" fill="hold"/>
                                            <p:tgtEl>
                                              <p:spTgt spid="10"/>
                                            </p:tgtEl>
                                            <p:attrNameLst>
                                              <p:attrName>ppt_x</p:attrName>
                                            </p:attrNameLst>
                                          </p:cBhvr>
                                          <p:tavLst>
                                            <p:tav tm="0">
                                              <p:val>
                                                <p:strVal val="#ppt_x"/>
                                              </p:val>
                                            </p:tav>
                                            <p:tav tm="100000">
                                              <p:val>
                                                <p:strVal val="#ppt_x"/>
                                              </p:val>
                                            </p:tav>
                                          </p:tavLst>
                                        </p:anim>
                                        <p:anim calcmode="lin" valueType="num" p14:bounceEnd="67000">
                                          <p:cBhvr additive="base">
                                            <p:cTn id="20" dur="1000" fill="hold"/>
                                            <p:tgtEl>
                                              <p:spTgt spid="10"/>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14:presetBounceEnd="67000">
                                      <p:stCondLst>
                                        <p:cond delay="1000"/>
                                      </p:stCondLst>
                                      <p:childTnLst>
                                        <p:set>
                                          <p:cBhvr>
                                            <p:cTn id="22" dur="1" fill="hold">
                                              <p:stCondLst>
                                                <p:cond delay="0"/>
                                              </p:stCondLst>
                                            </p:cTn>
                                            <p:tgtEl>
                                              <p:spTgt spid="11"/>
                                            </p:tgtEl>
                                            <p:attrNameLst>
                                              <p:attrName>style.visibility</p:attrName>
                                            </p:attrNameLst>
                                          </p:cBhvr>
                                          <p:to>
                                            <p:strVal val="visible"/>
                                          </p:to>
                                        </p:set>
                                        <p:anim calcmode="lin" valueType="num" p14:bounceEnd="67000">
                                          <p:cBhvr additive="base">
                                            <p:cTn id="23" dur="1000" fill="hold"/>
                                            <p:tgtEl>
                                              <p:spTgt spid="11"/>
                                            </p:tgtEl>
                                            <p:attrNameLst>
                                              <p:attrName>ppt_x</p:attrName>
                                            </p:attrNameLst>
                                          </p:cBhvr>
                                          <p:tavLst>
                                            <p:tav tm="0">
                                              <p:val>
                                                <p:strVal val="#ppt_x"/>
                                              </p:val>
                                            </p:tav>
                                            <p:tav tm="100000">
                                              <p:val>
                                                <p:strVal val="#ppt_x"/>
                                              </p:val>
                                            </p:tav>
                                          </p:tavLst>
                                        </p:anim>
                                        <p:anim calcmode="lin" valueType="num" p14:bounceEnd="67000">
                                          <p:cBhvr additive="base">
                                            <p:cTn id="24" dur="10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14:presetBounceEnd="67000">
                                      <p:stCondLst>
                                        <p:cond delay="250"/>
                                      </p:stCondLst>
                                      <p:childTnLst>
                                        <p:set>
                                          <p:cBhvr>
                                            <p:cTn id="26" dur="1" fill="hold">
                                              <p:stCondLst>
                                                <p:cond delay="0"/>
                                              </p:stCondLst>
                                            </p:cTn>
                                            <p:tgtEl>
                                              <p:spTgt spid="31"/>
                                            </p:tgtEl>
                                            <p:attrNameLst>
                                              <p:attrName>style.visibility</p:attrName>
                                            </p:attrNameLst>
                                          </p:cBhvr>
                                          <p:to>
                                            <p:strVal val="visible"/>
                                          </p:to>
                                        </p:set>
                                        <p:anim calcmode="lin" valueType="num" p14:bounceEnd="67000">
                                          <p:cBhvr additive="base">
                                            <p:cTn id="27" dur="1000" fill="hold"/>
                                            <p:tgtEl>
                                              <p:spTgt spid="31"/>
                                            </p:tgtEl>
                                            <p:attrNameLst>
                                              <p:attrName>ppt_x</p:attrName>
                                            </p:attrNameLst>
                                          </p:cBhvr>
                                          <p:tavLst>
                                            <p:tav tm="0">
                                              <p:val>
                                                <p:strVal val="#ppt_x"/>
                                              </p:val>
                                            </p:tav>
                                            <p:tav tm="100000">
                                              <p:val>
                                                <p:strVal val="#ppt_x"/>
                                              </p:val>
                                            </p:tav>
                                          </p:tavLst>
                                        </p:anim>
                                        <p:anim calcmode="lin" valueType="num" p14:bounceEnd="67000">
                                          <p:cBhvr additive="base">
                                            <p:cTn id="28" dur="1000" fill="hold"/>
                                            <p:tgtEl>
                                              <p:spTgt spid="3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14:presetBounceEnd="67000">
                                      <p:stCondLst>
                                        <p:cond delay="250"/>
                                      </p:stCondLst>
                                      <p:childTnLst>
                                        <p:set>
                                          <p:cBhvr>
                                            <p:cTn id="30" dur="1" fill="hold">
                                              <p:stCondLst>
                                                <p:cond delay="0"/>
                                              </p:stCondLst>
                                            </p:cTn>
                                            <p:tgtEl>
                                              <p:spTgt spid="32"/>
                                            </p:tgtEl>
                                            <p:attrNameLst>
                                              <p:attrName>style.visibility</p:attrName>
                                            </p:attrNameLst>
                                          </p:cBhvr>
                                          <p:to>
                                            <p:strVal val="visible"/>
                                          </p:to>
                                        </p:set>
                                        <p:anim calcmode="lin" valueType="num" p14:bounceEnd="67000">
                                          <p:cBhvr additive="base">
                                            <p:cTn id="31" dur="1000" fill="hold"/>
                                            <p:tgtEl>
                                              <p:spTgt spid="32"/>
                                            </p:tgtEl>
                                            <p:attrNameLst>
                                              <p:attrName>ppt_x</p:attrName>
                                            </p:attrNameLst>
                                          </p:cBhvr>
                                          <p:tavLst>
                                            <p:tav tm="0">
                                              <p:val>
                                                <p:strVal val="#ppt_x"/>
                                              </p:val>
                                            </p:tav>
                                            <p:tav tm="100000">
                                              <p:val>
                                                <p:strVal val="#ppt_x"/>
                                              </p:val>
                                            </p:tav>
                                          </p:tavLst>
                                        </p:anim>
                                        <p:anim calcmode="lin" valueType="num" p14:bounceEnd="67000">
                                          <p:cBhvr additive="base">
                                            <p:cTn id="32" dur="1000" fill="hold"/>
                                            <p:tgtEl>
                                              <p:spTgt spid="32"/>
                                            </p:tgtEl>
                                            <p:attrNameLst>
                                              <p:attrName>ppt_y</p:attrName>
                                            </p:attrNameLst>
                                          </p:cBhvr>
                                          <p:tavLst>
                                            <p:tav tm="0">
                                              <p:val>
                                                <p:strVal val="1+#ppt_h/2"/>
                                              </p:val>
                                            </p:tav>
                                            <p:tav tm="100000">
                                              <p:val>
                                                <p:strVal val="#ppt_y"/>
                                              </p:val>
                                            </p:tav>
                                          </p:tavLst>
                                        </p:anim>
                                      </p:childTnLst>
                                    </p:cTn>
                                  </p:par>
                                  <p:par>
                                    <p:cTn id="33" presetID="2" presetClass="entr" presetSubtype="1" fill="hold" grpId="0" nodeType="withEffect" p14:presetBounceEnd="67000">
                                      <p:stCondLst>
                                        <p:cond delay="500"/>
                                      </p:stCondLst>
                                      <p:childTnLst>
                                        <p:set>
                                          <p:cBhvr>
                                            <p:cTn id="34" dur="1" fill="hold">
                                              <p:stCondLst>
                                                <p:cond delay="0"/>
                                              </p:stCondLst>
                                            </p:cTn>
                                            <p:tgtEl>
                                              <p:spTgt spid="29"/>
                                            </p:tgtEl>
                                            <p:attrNameLst>
                                              <p:attrName>style.visibility</p:attrName>
                                            </p:attrNameLst>
                                          </p:cBhvr>
                                          <p:to>
                                            <p:strVal val="visible"/>
                                          </p:to>
                                        </p:set>
                                        <p:anim calcmode="lin" valueType="num" p14:bounceEnd="67000">
                                          <p:cBhvr additive="base">
                                            <p:cTn id="35" dur="1000" fill="hold"/>
                                            <p:tgtEl>
                                              <p:spTgt spid="29"/>
                                            </p:tgtEl>
                                            <p:attrNameLst>
                                              <p:attrName>ppt_x</p:attrName>
                                            </p:attrNameLst>
                                          </p:cBhvr>
                                          <p:tavLst>
                                            <p:tav tm="0">
                                              <p:val>
                                                <p:strVal val="#ppt_x"/>
                                              </p:val>
                                            </p:tav>
                                            <p:tav tm="100000">
                                              <p:val>
                                                <p:strVal val="#ppt_x"/>
                                              </p:val>
                                            </p:tav>
                                          </p:tavLst>
                                        </p:anim>
                                        <p:anim calcmode="lin" valueType="num" p14:bounceEnd="67000">
                                          <p:cBhvr additive="base">
                                            <p:cTn id="36" dur="1000" fill="hold"/>
                                            <p:tgtEl>
                                              <p:spTgt spid="29"/>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14:presetBounceEnd="67000">
                                      <p:stCondLst>
                                        <p:cond delay="500"/>
                                      </p:stCondLst>
                                      <p:childTnLst>
                                        <p:set>
                                          <p:cBhvr>
                                            <p:cTn id="38" dur="1" fill="hold">
                                              <p:stCondLst>
                                                <p:cond delay="0"/>
                                              </p:stCondLst>
                                            </p:cTn>
                                            <p:tgtEl>
                                              <p:spTgt spid="36"/>
                                            </p:tgtEl>
                                            <p:attrNameLst>
                                              <p:attrName>style.visibility</p:attrName>
                                            </p:attrNameLst>
                                          </p:cBhvr>
                                          <p:to>
                                            <p:strVal val="visible"/>
                                          </p:to>
                                        </p:set>
                                        <p:anim calcmode="lin" valueType="num" p14:bounceEnd="67000">
                                          <p:cBhvr additive="base">
                                            <p:cTn id="39" dur="1000" fill="hold"/>
                                            <p:tgtEl>
                                              <p:spTgt spid="36"/>
                                            </p:tgtEl>
                                            <p:attrNameLst>
                                              <p:attrName>ppt_x</p:attrName>
                                            </p:attrNameLst>
                                          </p:cBhvr>
                                          <p:tavLst>
                                            <p:tav tm="0">
                                              <p:val>
                                                <p:strVal val="#ppt_x"/>
                                              </p:val>
                                            </p:tav>
                                            <p:tav tm="100000">
                                              <p:val>
                                                <p:strVal val="#ppt_x"/>
                                              </p:val>
                                            </p:tav>
                                          </p:tavLst>
                                        </p:anim>
                                        <p:anim calcmode="lin" valueType="num" p14:bounceEnd="67000">
                                          <p:cBhvr additive="base">
                                            <p:cTn id="40" dur="1000" fill="hold"/>
                                            <p:tgtEl>
                                              <p:spTgt spid="36"/>
                                            </p:tgtEl>
                                            <p:attrNameLst>
                                              <p:attrName>ppt_y</p:attrName>
                                            </p:attrNameLst>
                                          </p:cBhvr>
                                          <p:tavLst>
                                            <p:tav tm="0">
                                              <p:val>
                                                <p:strVal val="0-#ppt_h/2"/>
                                              </p:val>
                                            </p:tav>
                                            <p:tav tm="100000">
                                              <p:val>
                                                <p:strVal val="#ppt_y"/>
                                              </p:val>
                                            </p:tav>
                                          </p:tavLst>
                                        </p:anim>
                                      </p:childTnLst>
                                    </p:cTn>
                                  </p:par>
                                  <p:par>
                                    <p:cTn id="41" presetID="2" presetClass="entr" presetSubtype="4" fill="hold" grpId="0" nodeType="withEffect" p14:presetBounceEnd="67000">
                                      <p:stCondLst>
                                        <p:cond delay="750"/>
                                      </p:stCondLst>
                                      <p:childTnLst>
                                        <p:set>
                                          <p:cBhvr>
                                            <p:cTn id="42" dur="1" fill="hold">
                                              <p:stCondLst>
                                                <p:cond delay="0"/>
                                              </p:stCondLst>
                                            </p:cTn>
                                            <p:tgtEl>
                                              <p:spTgt spid="30"/>
                                            </p:tgtEl>
                                            <p:attrNameLst>
                                              <p:attrName>style.visibility</p:attrName>
                                            </p:attrNameLst>
                                          </p:cBhvr>
                                          <p:to>
                                            <p:strVal val="visible"/>
                                          </p:to>
                                        </p:set>
                                        <p:anim calcmode="lin" valueType="num" p14:bounceEnd="67000">
                                          <p:cBhvr additive="base">
                                            <p:cTn id="43" dur="1000" fill="hold"/>
                                            <p:tgtEl>
                                              <p:spTgt spid="30"/>
                                            </p:tgtEl>
                                            <p:attrNameLst>
                                              <p:attrName>ppt_x</p:attrName>
                                            </p:attrNameLst>
                                          </p:cBhvr>
                                          <p:tavLst>
                                            <p:tav tm="0">
                                              <p:val>
                                                <p:strVal val="#ppt_x"/>
                                              </p:val>
                                            </p:tav>
                                            <p:tav tm="100000">
                                              <p:val>
                                                <p:strVal val="#ppt_x"/>
                                              </p:val>
                                            </p:tav>
                                          </p:tavLst>
                                        </p:anim>
                                        <p:anim calcmode="lin" valueType="num" p14:bounceEnd="67000">
                                          <p:cBhvr additive="base">
                                            <p:cTn id="44" dur="1000" fill="hold"/>
                                            <p:tgtEl>
                                              <p:spTgt spid="3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14:presetBounceEnd="67000">
                                      <p:stCondLst>
                                        <p:cond delay="750"/>
                                      </p:stCondLst>
                                      <p:childTnLst>
                                        <p:set>
                                          <p:cBhvr>
                                            <p:cTn id="46" dur="1" fill="hold">
                                              <p:stCondLst>
                                                <p:cond delay="0"/>
                                              </p:stCondLst>
                                            </p:cTn>
                                            <p:tgtEl>
                                              <p:spTgt spid="33"/>
                                            </p:tgtEl>
                                            <p:attrNameLst>
                                              <p:attrName>style.visibility</p:attrName>
                                            </p:attrNameLst>
                                          </p:cBhvr>
                                          <p:to>
                                            <p:strVal val="visible"/>
                                          </p:to>
                                        </p:set>
                                        <p:anim calcmode="lin" valueType="num" p14:bounceEnd="67000">
                                          <p:cBhvr additive="base">
                                            <p:cTn id="47" dur="1000" fill="hold"/>
                                            <p:tgtEl>
                                              <p:spTgt spid="33"/>
                                            </p:tgtEl>
                                            <p:attrNameLst>
                                              <p:attrName>ppt_x</p:attrName>
                                            </p:attrNameLst>
                                          </p:cBhvr>
                                          <p:tavLst>
                                            <p:tav tm="0">
                                              <p:val>
                                                <p:strVal val="#ppt_x"/>
                                              </p:val>
                                            </p:tav>
                                            <p:tav tm="100000">
                                              <p:val>
                                                <p:strVal val="#ppt_x"/>
                                              </p:val>
                                            </p:tav>
                                          </p:tavLst>
                                        </p:anim>
                                        <p:anim calcmode="lin" valueType="num" p14:bounceEnd="67000">
                                          <p:cBhvr additive="base">
                                            <p:cTn id="48" dur="1000" fill="hold"/>
                                            <p:tgtEl>
                                              <p:spTgt spid="33"/>
                                            </p:tgtEl>
                                            <p:attrNameLst>
                                              <p:attrName>ppt_y</p:attrName>
                                            </p:attrNameLst>
                                          </p:cBhvr>
                                          <p:tavLst>
                                            <p:tav tm="0">
                                              <p:val>
                                                <p:strVal val="1+#ppt_h/2"/>
                                              </p:val>
                                            </p:tav>
                                            <p:tav tm="100000">
                                              <p:val>
                                                <p:strVal val="#ppt_y"/>
                                              </p:val>
                                            </p:tav>
                                          </p:tavLst>
                                        </p:anim>
                                      </p:childTnLst>
                                    </p:cTn>
                                  </p:par>
                                  <p:par>
                                    <p:cTn id="49" presetID="2" presetClass="entr" presetSubtype="1" fill="hold" grpId="0" nodeType="withEffect" p14:presetBounceEnd="67000">
                                      <p:stCondLst>
                                        <p:cond delay="1000"/>
                                      </p:stCondLst>
                                      <p:childTnLst>
                                        <p:set>
                                          <p:cBhvr>
                                            <p:cTn id="50" dur="1" fill="hold">
                                              <p:stCondLst>
                                                <p:cond delay="0"/>
                                              </p:stCondLst>
                                            </p:cTn>
                                            <p:tgtEl>
                                              <p:spTgt spid="19"/>
                                            </p:tgtEl>
                                            <p:attrNameLst>
                                              <p:attrName>style.visibility</p:attrName>
                                            </p:attrNameLst>
                                          </p:cBhvr>
                                          <p:to>
                                            <p:strVal val="visible"/>
                                          </p:to>
                                        </p:set>
                                        <p:anim calcmode="lin" valueType="num" p14:bounceEnd="67000">
                                          <p:cBhvr additive="base">
                                            <p:cTn id="51" dur="1000" fill="hold"/>
                                            <p:tgtEl>
                                              <p:spTgt spid="19"/>
                                            </p:tgtEl>
                                            <p:attrNameLst>
                                              <p:attrName>ppt_x</p:attrName>
                                            </p:attrNameLst>
                                          </p:cBhvr>
                                          <p:tavLst>
                                            <p:tav tm="0">
                                              <p:val>
                                                <p:strVal val="#ppt_x"/>
                                              </p:val>
                                            </p:tav>
                                            <p:tav tm="100000">
                                              <p:val>
                                                <p:strVal val="#ppt_x"/>
                                              </p:val>
                                            </p:tav>
                                          </p:tavLst>
                                        </p:anim>
                                        <p:anim calcmode="lin" valueType="num" p14:bounceEnd="67000">
                                          <p:cBhvr additive="base">
                                            <p:cTn id="52" dur="1000" fill="hold"/>
                                            <p:tgtEl>
                                              <p:spTgt spid="19"/>
                                            </p:tgtEl>
                                            <p:attrNameLst>
                                              <p:attrName>ppt_y</p:attrName>
                                            </p:attrNameLst>
                                          </p:cBhvr>
                                          <p:tavLst>
                                            <p:tav tm="0">
                                              <p:val>
                                                <p:strVal val="0-#ppt_h/2"/>
                                              </p:val>
                                            </p:tav>
                                            <p:tav tm="100000">
                                              <p:val>
                                                <p:strVal val="#ppt_y"/>
                                              </p:val>
                                            </p:tav>
                                          </p:tavLst>
                                        </p:anim>
                                      </p:childTnLst>
                                    </p:cTn>
                                  </p:par>
                                  <p:par>
                                    <p:cTn id="53" presetID="2" presetClass="entr" presetSubtype="1" fill="hold" grpId="0" nodeType="withEffect" p14:presetBounceEnd="67000">
                                      <p:stCondLst>
                                        <p:cond delay="1000"/>
                                      </p:stCondLst>
                                      <p:childTnLst>
                                        <p:set>
                                          <p:cBhvr>
                                            <p:cTn id="54" dur="1" fill="hold">
                                              <p:stCondLst>
                                                <p:cond delay="0"/>
                                              </p:stCondLst>
                                            </p:cTn>
                                            <p:tgtEl>
                                              <p:spTgt spid="35"/>
                                            </p:tgtEl>
                                            <p:attrNameLst>
                                              <p:attrName>style.visibility</p:attrName>
                                            </p:attrNameLst>
                                          </p:cBhvr>
                                          <p:to>
                                            <p:strVal val="visible"/>
                                          </p:to>
                                        </p:set>
                                        <p:anim calcmode="lin" valueType="num" p14:bounceEnd="67000">
                                          <p:cBhvr additive="base">
                                            <p:cTn id="55" dur="1000" fill="hold"/>
                                            <p:tgtEl>
                                              <p:spTgt spid="35"/>
                                            </p:tgtEl>
                                            <p:attrNameLst>
                                              <p:attrName>ppt_x</p:attrName>
                                            </p:attrNameLst>
                                          </p:cBhvr>
                                          <p:tavLst>
                                            <p:tav tm="0">
                                              <p:val>
                                                <p:strVal val="#ppt_x"/>
                                              </p:val>
                                            </p:tav>
                                            <p:tav tm="100000">
                                              <p:val>
                                                <p:strVal val="#ppt_x"/>
                                              </p:val>
                                            </p:tav>
                                          </p:tavLst>
                                        </p:anim>
                                        <p:anim calcmode="lin" valueType="num" p14:bounceEnd="67000">
                                          <p:cBhvr additive="base">
                                            <p:cTn id="56" dur="1000" fill="hold"/>
                                            <p:tgtEl>
                                              <p:spTgt spid="35"/>
                                            </p:tgtEl>
                                            <p:attrNameLst>
                                              <p:attrName>ppt_y</p:attrName>
                                            </p:attrNameLst>
                                          </p:cBhvr>
                                          <p:tavLst>
                                            <p:tav tm="0">
                                              <p:val>
                                                <p:strVal val="0-#ppt_h/2"/>
                                              </p:val>
                                            </p:tav>
                                            <p:tav tm="100000">
                                              <p:val>
                                                <p:strVal val="#ppt_y"/>
                                              </p:val>
                                            </p:tav>
                                          </p:tavLst>
                                        </p:anim>
                                      </p:childTnLst>
                                    </p:cTn>
                                  </p:par>
                                  <p:par>
                                    <p:cTn id="57" presetID="2" presetClass="entr" presetSubtype="4" fill="hold" grpId="0" nodeType="withEffect" p14:presetBounceEnd="67000">
                                      <p:stCondLst>
                                        <p:cond delay="1250"/>
                                      </p:stCondLst>
                                      <p:childTnLst>
                                        <p:set>
                                          <p:cBhvr>
                                            <p:cTn id="58" dur="1" fill="hold">
                                              <p:stCondLst>
                                                <p:cond delay="0"/>
                                              </p:stCondLst>
                                            </p:cTn>
                                            <p:tgtEl>
                                              <p:spTgt spid="23"/>
                                            </p:tgtEl>
                                            <p:attrNameLst>
                                              <p:attrName>style.visibility</p:attrName>
                                            </p:attrNameLst>
                                          </p:cBhvr>
                                          <p:to>
                                            <p:strVal val="visible"/>
                                          </p:to>
                                        </p:set>
                                        <p:anim calcmode="lin" valueType="num" p14:bounceEnd="67000">
                                          <p:cBhvr additive="base">
                                            <p:cTn id="59" dur="1000" fill="hold"/>
                                            <p:tgtEl>
                                              <p:spTgt spid="23"/>
                                            </p:tgtEl>
                                            <p:attrNameLst>
                                              <p:attrName>ppt_x</p:attrName>
                                            </p:attrNameLst>
                                          </p:cBhvr>
                                          <p:tavLst>
                                            <p:tav tm="0">
                                              <p:val>
                                                <p:strVal val="#ppt_x"/>
                                              </p:val>
                                            </p:tav>
                                            <p:tav tm="100000">
                                              <p:val>
                                                <p:strVal val="#ppt_x"/>
                                              </p:val>
                                            </p:tav>
                                          </p:tavLst>
                                        </p:anim>
                                        <p:anim calcmode="lin" valueType="num" p14:bounceEnd="67000">
                                          <p:cBhvr additive="base">
                                            <p:cTn id="60" dur="1000" fill="hold"/>
                                            <p:tgtEl>
                                              <p:spTgt spid="2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14:presetBounceEnd="67000">
                                      <p:stCondLst>
                                        <p:cond delay="1250"/>
                                      </p:stCondLst>
                                      <p:childTnLst>
                                        <p:set>
                                          <p:cBhvr>
                                            <p:cTn id="62" dur="1" fill="hold">
                                              <p:stCondLst>
                                                <p:cond delay="0"/>
                                              </p:stCondLst>
                                            </p:cTn>
                                            <p:tgtEl>
                                              <p:spTgt spid="34"/>
                                            </p:tgtEl>
                                            <p:attrNameLst>
                                              <p:attrName>style.visibility</p:attrName>
                                            </p:attrNameLst>
                                          </p:cBhvr>
                                          <p:to>
                                            <p:strVal val="visible"/>
                                          </p:to>
                                        </p:set>
                                        <p:anim calcmode="lin" valueType="num" p14:bounceEnd="67000">
                                          <p:cBhvr additive="base">
                                            <p:cTn id="63" dur="1000" fill="hold"/>
                                            <p:tgtEl>
                                              <p:spTgt spid="34"/>
                                            </p:tgtEl>
                                            <p:attrNameLst>
                                              <p:attrName>ppt_x</p:attrName>
                                            </p:attrNameLst>
                                          </p:cBhvr>
                                          <p:tavLst>
                                            <p:tav tm="0">
                                              <p:val>
                                                <p:strVal val="#ppt_x"/>
                                              </p:val>
                                            </p:tav>
                                            <p:tav tm="100000">
                                              <p:val>
                                                <p:strVal val="#ppt_x"/>
                                              </p:val>
                                            </p:tav>
                                          </p:tavLst>
                                        </p:anim>
                                        <p:anim calcmode="lin" valueType="num" p14:bounceEnd="67000">
                                          <p:cBhvr additive="base">
                                            <p:cTn id="64" dur="1000" fill="hold"/>
                                            <p:tgtEl>
                                              <p:spTgt spid="34"/>
                                            </p:tgtEl>
                                            <p:attrNameLst>
                                              <p:attrName>ppt_y</p:attrName>
                                            </p:attrNameLst>
                                          </p:cBhvr>
                                          <p:tavLst>
                                            <p:tav tm="0">
                                              <p:val>
                                                <p:strVal val="1+#ppt_h/2"/>
                                              </p:val>
                                            </p:tav>
                                            <p:tav tm="100000">
                                              <p:val>
                                                <p:strVal val="#ppt_y"/>
                                              </p:val>
                                            </p:tav>
                                          </p:tavLst>
                                        </p:anim>
                                      </p:childTnLst>
                                    </p:cTn>
                                  </p:par>
                                  <p:par>
                                    <p:cTn id="65" presetID="1" presetClass="entr" presetSubtype="0" fill="hold" nodeType="withEffect">
                                      <p:stCondLst>
                                        <p:cond delay="1250"/>
                                      </p:stCondLst>
                                      <p:childTnLst>
                                        <p:set>
                                          <p:cBhvr>
                                            <p:cTn id="66" dur="1" fill="hold">
                                              <p:stCondLst>
                                                <p:cond delay="0"/>
                                              </p:stCondLst>
                                            </p:cTn>
                                            <p:tgtEl>
                                              <p:spTgt spid="2"/>
                                            </p:tgtEl>
                                            <p:attrNameLst>
                                              <p:attrName>style.visibility</p:attrName>
                                            </p:attrNameLst>
                                          </p:cBhvr>
                                          <p:to>
                                            <p:strVal val="visible"/>
                                          </p:to>
                                        </p:set>
                                      </p:childTnLst>
                                    </p:cTn>
                                  </p:par>
                                  <p:par>
                                    <p:cTn id="67" presetID="2" presetClass="entr" presetSubtype="4" fill="hold" grpId="0" nodeType="withEffect" p14:presetBounceEnd="67000">
                                      <p:stCondLst>
                                        <p:cond delay="750"/>
                                      </p:stCondLst>
                                      <p:childTnLst>
                                        <p:set>
                                          <p:cBhvr>
                                            <p:cTn id="68" dur="1" fill="hold">
                                              <p:stCondLst>
                                                <p:cond delay="0"/>
                                              </p:stCondLst>
                                            </p:cTn>
                                            <p:tgtEl>
                                              <p:spTgt spid="3"/>
                                            </p:tgtEl>
                                            <p:attrNameLst>
                                              <p:attrName>style.visibility</p:attrName>
                                            </p:attrNameLst>
                                          </p:cBhvr>
                                          <p:to>
                                            <p:strVal val="visible"/>
                                          </p:to>
                                        </p:set>
                                        <p:anim calcmode="lin" valueType="num" p14:bounceEnd="67000">
                                          <p:cBhvr additive="base">
                                            <p:cTn id="69" dur="1000" fill="hold"/>
                                            <p:tgtEl>
                                              <p:spTgt spid="3"/>
                                            </p:tgtEl>
                                            <p:attrNameLst>
                                              <p:attrName>ppt_x</p:attrName>
                                            </p:attrNameLst>
                                          </p:cBhvr>
                                          <p:tavLst>
                                            <p:tav tm="0">
                                              <p:val>
                                                <p:strVal val="#ppt_x"/>
                                              </p:val>
                                            </p:tav>
                                            <p:tav tm="100000">
                                              <p:val>
                                                <p:strVal val="#ppt_x"/>
                                              </p:val>
                                            </p:tav>
                                          </p:tavLst>
                                        </p:anim>
                                        <p:anim calcmode="lin" valueType="num" p14:bounceEnd="67000">
                                          <p:cBhvr additive="base">
                                            <p:cTn id="70" dur="1000" fill="hold"/>
                                            <p:tgtEl>
                                              <p:spTgt spid="3"/>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14:presetBounceEnd="67000">
                                      <p:stCondLst>
                                        <p:cond delay="750"/>
                                      </p:stCondLst>
                                      <p:childTnLst>
                                        <p:set>
                                          <p:cBhvr>
                                            <p:cTn id="72" dur="1" fill="hold">
                                              <p:stCondLst>
                                                <p:cond delay="0"/>
                                              </p:stCondLst>
                                            </p:cTn>
                                            <p:tgtEl>
                                              <p:spTgt spid="4"/>
                                            </p:tgtEl>
                                            <p:attrNameLst>
                                              <p:attrName>style.visibility</p:attrName>
                                            </p:attrNameLst>
                                          </p:cBhvr>
                                          <p:to>
                                            <p:strVal val="visible"/>
                                          </p:to>
                                        </p:set>
                                        <p:anim calcmode="lin" valueType="num" p14:bounceEnd="67000">
                                          <p:cBhvr additive="base">
                                            <p:cTn id="73" dur="1000" fill="hold"/>
                                            <p:tgtEl>
                                              <p:spTgt spid="4"/>
                                            </p:tgtEl>
                                            <p:attrNameLst>
                                              <p:attrName>ppt_x</p:attrName>
                                            </p:attrNameLst>
                                          </p:cBhvr>
                                          <p:tavLst>
                                            <p:tav tm="0">
                                              <p:val>
                                                <p:strVal val="#ppt_x"/>
                                              </p:val>
                                            </p:tav>
                                            <p:tav tm="100000">
                                              <p:val>
                                                <p:strVal val="#ppt_x"/>
                                              </p:val>
                                            </p:tav>
                                          </p:tavLst>
                                        </p:anim>
                                        <p:anim calcmode="lin" valueType="num" p14:bounceEnd="67000">
                                          <p:cBhvr additive="base">
                                            <p:cTn id="74" dur="1000" fill="hold"/>
                                            <p:tgtEl>
                                              <p:spTgt spid="4"/>
                                            </p:tgtEl>
                                            <p:attrNameLst>
                                              <p:attrName>ppt_y</p:attrName>
                                            </p:attrNameLst>
                                          </p:cBhvr>
                                          <p:tavLst>
                                            <p:tav tm="0">
                                              <p:val>
                                                <p:strVal val="1+#ppt_h/2"/>
                                              </p:val>
                                            </p:tav>
                                            <p:tav tm="100000">
                                              <p:val>
                                                <p:strVal val="#ppt_y"/>
                                              </p:val>
                                            </p:tav>
                                          </p:tavLst>
                                        </p:anim>
                                      </p:childTnLst>
                                    </p:cTn>
                                  </p:par>
                                  <p:par>
                                    <p:cTn id="75" presetID="1" presetClass="entr" presetSubtype="0" fill="hold" nodeType="withEffect">
                                      <p:stCondLst>
                                        <p:cond delay="1250"/>
                                      </p:stCondLst>
                                      <p:childTnLst>
                                        <p:set>
                                          <p:cBhvr>
                                            <p:cTn id="76" dur="1" fill="hold">
                                              <p:stCondLst>
                                                <p:cond delay="0"/>
                                              </p:stCondLst>
                                            </p:cTn>
                                            <p:tgtEl>
                                              <p:spTgt spid="5"/>
                                            </p:tgtEl>
                                            <p:attrNameLst>
                                              <p:attrName>style.visibility</p:attrName>
                                            </p:attrNameLst>
                                          </p:cBhvr>
                                          <p:to>
                                            <p:strVal val="visible"/>
                                          </p:to>
                                        </p:set>
                                      </p:childTnLst>
                                    </p:cTn>
                                  </p:par>
                                  <p:par>
                                    <p:cTn id="77" presetID="2" presetClass="entr" presetSubtype="4" fill="hold" grpId="0" nodeType="withEffect" p14:presetBounceEnd="67000">
                                      <p:stCondLst>
                                        <p:cond delay="1250"/>
                                      </p:stCondLst>
                                      <p:childTnLst>
                                        <p:set>
                                          <p:cBhvr>
                                            <p:cTn id="78" dur="1" fill="hold">
                                              <p:stCondLst>
                                                <p:cond delay="0"/>
                                              </p:stCondLst>
                                            </p:cTn>
                                            <p:tgtEl>
                                              <p:spTgt spid="6"/>
                                            </p:tgtEl>
                                            <p:attrNameLst>
                                              <p:attrName>style.visibility</p:attrName>
                                            </p:attrNameLst>
                                          </p:cBhvr>
                                          <p:to>
                                            <p:strVal val="visible"/>
                                          </p:to>
                                        </p:set>
                                        <p:anim calcmode="lin" valueType="num" p14:bounceEnd="67000">
                                          <p:cBhvr additive="base">
                                            <p:cTn id="79" dur="1000" fill="hold"/>
                                            <p:tgtEl>
                                              <p:spTgt spid="6"/>
                                            </p:tgtEl>
                                            <p:attrNameLst>
                                              <p:attrName>ppt_x</p:attrName>
                                            </p:attrNameLst>
                                          </p:cBhvr>
                                          <p:tavLst>
                                            <p:tav tm="0">
                                              <p:val>
                                                <p:strVal val="#ppt_x"/>
                                              </p:val>
                                            </p:tav>
                                            <p:tav tm="100000">
                                              <p:val>
                                                <p:strVal val="#ppt_x"/>
                                              </p:val>
                                            </p:tav>
                                          </p:tavLst>
                                        </p:anim>
                                        <p:anim calcmode="lin" valueType="num" p14:bounceEnd="67000">
                                          <p:cBhvr additive="base">
                                            <p:cTn id="80" dur="1000" fill="hold"/>
                                            <p:tgtEl>
                                              <p:spTgt spid="6"/>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14:presetBounceEnd="67000">
                                      <p:stCondLst>
                                        <p:cond delay="1250"/>
                                      </p:stCondLst>
                                      <p:childTnLst>
                                        <p:set>
                                          <p:cBhvr>
                                            <p:cTn id="82" dur="1" fill="hold">
                                              <p:stCondLst>
                                                <p:cond delay="0"/>
                                              </p:stCondLst>
                                            </p:cTn>
                                            <p:tgtEl>
                                              <p:spTgt spid="13"/>
                                            </p:tgtEl>
                                            <p:attrNameLst>
                                              <p:attrName>style.visibility</p:attrName>
                                            </p:attrNameLst>
                                          </p:cBhvr>
                                          <p:to>
                                            <p:strVal val="visible"/>
                                          </p:to>
                                        </p:set>
                                        <p:anim calcmode="lin" valueType="num" p14:bounceEnd="67000">
                                          <p:cBhvr additive="base">
                                            <p:cTn id="83" dur="1000" fill="hold"/>
                                            <p:tgtEl>
                                              <p:spTgt spid="13"/>
                                            </p:tgtEl>
                                            <p:attrNameLst>
                                              <p:attrName>ppt_x</p:attrName>
                                            </p:attrNameLst>
                                          </p:cBhvr>
                                          <p:tavLst>
                                            <p:tav tm="0">
                                              <p:val>
                                                <p:strVal val="#ppt_x"/>
                                              </p:val>
                                            </p:tav>
                                            <p:tav tm="100000">
                                              <p:val>
                                                <p:strVal val="#ppt_x"/>
                                              </p:val>
                                            </p:tav>
                                          </p:tavLst>
                                        </p:anim>
                                        <p:anim calcmode="lin" valueType="num" p14:bounceEnd="67000">
                                          <p:cBhvr additive="base">
                                            <p:cTn id="8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9" grpId="0"/>
          <p:bldP spid="23" grpId="0"/>
          <p:bldP spid="29" grpId="0"/>
          <p:bldP spid="30" grpId="0"/>
          <p:bldP spid="31" grpId="0"/>
          <p:bldP spid="32" grpId="0"/>
          <p:bldP spid="33" grpId="0"/>
          <p:bldP spid="34" grpId="0"/>
          <p:bldP spid="35" grpId="0"/>
          <p:bldP spid="36" grpId="0"/>
          <p:bldP spid="3" grpId="0"/>
          <p:bldP spid="4" grpId="0"/>
          <p:bldP spid="6" grpId="0"/>
          <p:bldP spid="13"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ppt_x"/>
                                              </p:val>
                                            </p:tav>
                                            <p:tav tm="100000">
                                              <p:val>
                                                <p:strVal val="#ppt_x"/>
                                              </p:val>
                                            </p:tav>
                                          </p:tavLst>
                                        </p:anim>
                                        <p:anim calcmode="lin" valueType="num">
                                          <p:cBhvr additive="base">
                                            <p:cTn id="12" dur="10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50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1000" fill="hold"/>
                                            <p:tgtEl>
                                              <p:spTgt spid="9"/>
                                            </p:tgtEl>
                                            <p:attrNameLst>
                                              <p:attrName>ppt_x</p:attrName>
                                            </p:attrNameLst>
                                          </p:cBhvr>
                                          <p:tavLst>
                                            <p:tav tm="0">
                                              <p:val>
                                                <p:strVal val="#ppt_x"/>
                                              </p:val>
                                            </p:tav>
                                            <p:tav tm="100000">
                                              <p:val>
                                                <p:strVal val="#ppt_x"/>
                                              </p:val>
                                            </p:tav>
                                          </p:tavLst>
                                        </p:anim>
                                        <p:anim calcmode="lin" valueType="num">
                                          <p:cBhvr additive="base">
                                            <p:cTn id="16" dur="10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stCondLst>
                                        <p:cond delay="75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000" fill="hold"/>
                                            <p:tgtEl>
                                              <p:spTgt spid="10"/>
                                            </p:tgtEl>
                                            <p:attrNameLst>
                                              <p:attrName>ppt_x</p:attrName>
                                            </p:attrNameLst>
                                          </p:cBhvr>
                                          <p:tavLst>
                                            <p:tav tm="0">
                                              <p:val>
                                                <p:strVal val="#ppt_x"/>
                                              </p:val>
                                            </p:tav>
                                            <p:tav tm="100000">
                                              <p:val>
                                                <p:strVal val="#ppt_x"/>
                                              </p:val>
                                            </p:tav>
                                          </p:tavLst>
                                        </p:anim>
                                        <p:anim calcmode="lin" valueType="num">
                                          <p:cBhvr additive="base">
                                            <p:cTn id="20" dur="1000" fill="hold"/>
                                            <p:tgtEl>
                                              <p:spTgt spid="10"/>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100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1000" fill="hold"/>
                                            <p:tgtEl>
                                              <p:spTgt spid="11"/>
                                            </p:tgtEl>
                                            <p:attrNameLst>
                                              <p:attrName>ppt_x</p:attrName>
                                            </p:attrNameLst>
                                          </p:cBhvr>
                                          <p:tavLst>
                                            <p:tav tm="0">
                                              <p:val>
                                                <p:strVal val="#ppt_x"/>
                                              </p:val>
                                            </p:tav>
                                            <p:tav tm="100000">
                                              <p:val>
                                                <p:strVal val="#ppt_x"/>
                                              </p:val>
                                            </p:tav>
                                          </p:tavLst>
                                        </p:anim>
                                        <p:anim calcmode="lin" valueType="num">
                                          <p:cBhvr additive="base">
                                            <p:cTn id="24" dur="10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50"/>
                                      </p:stCondLst>
                                      <p:childTnLst>
                                        <p:set>
                                          <p:cBhvr>
                                            <p:cTn id="26" dur="1" fill="hold">
                                              <p:stCondLst>
                                                <p:cond delay="0"/>
                                              </p:stCondLst>
                                            </p:cTn>
                                            <p:tgtEl>
                                              <p:spTgt spid="31"/>
                                            </p:tgtEl>
                                            <p:attrNameLst>
                                              <p:attrName>style.visibility</p:attrName>
                                            </p:attrNameLst>
                                          </p:cBhvr>
                                          <p:to>
                                            <p:strVal val="visible"/>
                                          </p:to>
                                        </p:set>
                                        <p:anim calcmode="lin" valueType="num">
                                          <p:cBhvr additive="base">
                                            <p:cTn id="27" dur="1000" fill="hold"/>
                                            <p:tgtEl>
                                              <p:spTgt spid="31"/>
                                            </p:tgtEl>
                                            <p:attrNameLst>
                                              <p:attrName>ppt_x</p:attrName>
                                            </p:attrNameLst>
                                          </p:cBhvr>
                                          <p:tavLst>
                                            <p:tav tm="0">
                                              <p:val>
                                                <p:strVal val="#ppt_x"/>
                                              </p:val>
                                            </p:tav>
                                            <p:tav tm="100000">
                                              <p:val>
                                                <p:strVal val="#ppt_x"/>
                                              </p:val>
                                            </p:tav>
                                          </p:tavLst>
                                        </p:anim>
                                        <p:anim calcmode="lin" valueType="num">
                                          <p:cBhvr additive="base">
                                            <p:cTn id="28" dur="1000" fill="hold"/>
                                            <p:tgtEl>
                                              <p:spTgt spid="3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25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1000" fill="hold"/>
                                            <p:tgtEl>
                                              <p:spTgt spid="32"/>
                                            </p:tgtEl>
                                            <p:attrNameLst>
                                              <p:attrName>ppt_x</p:attrName>
                                            </p:attrNameLst>
                                          </p:cBhvr>
                                          <p:tavLst>
                                            <p:tav tm="0">
                                              <p:val>
                                                <p:strVal val="#ppt_x"/>
                                              </p:val>
                                            </p:tav>
                                            <p:tav tm="100000">
                                              <p:val>
                                                <p:strVal val="#ppt_x"/>
                                              </p:val>
                                            </p:tav>
                                          </p:tavLst>
                                        </p:anim>
                                        <p:anim calcmode="lin" valueType="num">
                                          <p:cBhvr additive="base">
                                            <p:cTn id="32" dur="1000" fill="hold"/>
                                            <p:tgtEl>
                                              <p:spTgt spid="32"/>
                                            </p:tgtEl>
                                            <p:attrNameLst>
                                              <p:attrName>ppt_y</p:attrName>
                                            </p:attrNameLst>
                                          </p:cBhvr>
                                          <p:tavLst>
                                            <p:tav tm="0">
                                              <p:val>
                                                <p:strVal val="1+#ppt_h/2"/>
                                              </p:val>
                                            </p:tav>
                                            <p:tav tm="100000">
                                              <p:val>
                                                <p:strVal val="#ppt_y"/>
                                              </p:val>
                                            </p:tav>
                                          </p:tavLst>
                                        </p:anim>
                                      </p:childTnLst>
                                    </p:cTn>
                                  </p:par>
                                  <p:par>
                                    <p:cTn id="33" presetID="2" presetClass="entr" presetSubtype="1" fill="hold" grpId="0" nodeType="withEffect">
                                      <p:stCondLst>
                                        <p:cond delay="500"/>
                                      </p:stCondLst>
                                      <p:childTnLst>
                                        <p:set>
                                          <p:cBhvr>
                                            <p:cTn id="34" dur="1" fill="hold">
                                              <p:stCondLst>
                                                <p:cond delay="0"/>
                                              </p:stCondLst>
                                            </p:cTn>
                                            <p:tgtEl>
                                              <p:spTgt spid="29"/>
                                            </p:tgtEl>
                                            <p:attrNameLst>
                                              <p:attrName>style.visibility</p:attrName>
                                            </p:attrNameLst>
                                          </p:cBhvr>
                                          <p:to>
                                            <p:strVal val="visible"/>
                                          </p:to>
                                        </p:set>
                                        <p:anim calcmode="lin" valueType="num">
                                          <p:cBhvr additive="base">
                                            <p:cTn id="35" dur="1000" fill="hold"/>
                                            <p:tgtEl>
                                              <p:spTgt spid="29"/>
                                            </p:tgtEl>
                                            <p:attrNameLst>
                                              <p:attrName>ppt_x</p:attrName>
                                            </p:attrNameLst>
                                          </p:cBhvr>
                                          <p:tavLst>
                                            <p:tav tm="0">
                                              <p:val>
                                                <p:strVal val="#ppt_x"/>
                                              </p:val>
                                            </p:tav>
                                            <p:tav tm="100000">
                                              <p:val>
                                                <p:strVal val="#ppt_x"/>
                                              </p:val>
                                            </p:tav>
                                          </p:tavLst>
                                        </p:anim>
                                        <p:anim calcmode="lin" valueType="num">
                                          <p:cBhvr additive="base">
                                            <p:cTn id="36" dur="1000" fill="hold"/>
                                            <p:tgtEl>
                                              <p:spTgt spid="29"/>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500"/>
                                      </p:stCondLst>
                                      <p:childTnLst>
                                        <p:set>
                                          <p:cBhvr>
                                            <p:cTn id="38" dur="1" fill="hold">
                                              <p:stCondLst>
                                                <p:cond delay="0"/>
                                              </p:stCondLst>
                                            </p:cTn>
                                            <p:tgtEl>
                                              <p:spTgt spid="36"/>
                                            </p:tgtEl>
                                            <p:attrNameLst>
                                              <p:attrName>style.visibility</p:attrName>
                                            </p:attrNameLst>
                                          </p:cBhvr>
                                          <p:to>
                                            <p:strVal val="visible"/>
                                          </p:to>
                                        </p:set>
                                        <p:anim calcmode="lin" valueType="num">
                                          <p:cBhvr additive="base">
                                            <p:cTn id="39" dur="1000" fill="hold"/>
                                            <p:tgtEl>
                                              <p:spTgt spid="36"/>
                                            </p:tgtEl>
                                            <p:attrNameLst>
                                              <p:attrName>ppt_x</p:attrName>
                                            </p:attrNameLst>
                                          </p:cBhvr>
                                          <p:tavLst>
                                            <p:tav tm="0">
                                              <p:val>
                                                <p:strVal val="#ppt_x"/>
                                              </p:val>
                                            </p:tav>
                                            <p:tav tm="100000">
                                              <p:val>
                                                <p:strVal val="#ppt_x"/>
                                              </p:val>
                                            </p:tav>
                                          </p:tavLst>
                                        </p:anim>
                                        <p:anim calcmode="lin" valueType="num">
                                          <p:cBhvr additive="base">
                                            <p:cTn id="40" dur="1000" fill="hold"/>
                                            <p:tgtEl>
                                              <p:spTgt spid="36"/>
                                            </p:tgtEl>
                                            <p:attrNameLst>
                                              <p:attrName>ppt_y</p:attrName>
                                            </p:attrNameLst>
                                          </p:cBhvr>
                                          <p:tavLst>
                                            <p:tav tm="0">
                                              <p:val>
                                                <p:strVal val="0-#ppt_h/2"/>
                                              </p:val>
                                            </p:tav>
                                            <p:tav tm="100000">
                                              <p:val>
                                                <p:strVal val="#ppt_y"/>
                                              </p:val>
                                            </p:tav>
                                          </p:tavLst>
                                        </p:anim>
                                      </p:childTnLst>
                                    </p:cTn>
                                  </p:par>
                                  <p:par>
                                    <p:cTn id="41" presetID="2" presetClass="entr" presetSubtype="4" fill="hold" grpId="0" nodeType="withEffect">
                                      <p:stCondLst>
                                        <p:cond delay="75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1000" fill="hold"/>
                                            <p:tgtEl>
                                              <p:spTgt spid="30"/>
                                            </p:tgtEl>
                                            <p:attrNameLst>
                                              <p:attrName>ppt_x</p:attrName>
                                            </p:attrNameLst>
                                          </p:cBhvr>
                                          <p:tavLst>
                                            <p:tav tm="0">
                                              <p:val>
                                                <p:strVal val="#ppt_x"/>
                                              </p:val>
                                            </p:tav>
                                            <p:tav tm="100000">
                                              <p:val>
                                                <p:strVal val="#ppt_x"/>
                                              </p:val>
                                            </p:tav>
                                          </p:tavLst>
                                        </p:anim>
                                        <p:anim calcmode="lin" valueType="num">
                                          <p:cBhvr additive="base">
                                            <p:cTn id="44" dur="1000" fill="hold"/>
                                            <p:tgtEl>
                                              <p:spTgt spid="3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750"/>
                                      </p:stCondLst>
                                      <p:childTnLst>
                                        <p:set>
                                          <p:cBhvr>
                                            <p:cTn id="46" dur="1" fill="hold">
                                              <p:stCondLst>
                                                <p:cond delay="0"/>
                                              </p:stCondLst>
                                            </p:cTn>
                                            <p:tgtEl>
                                              <p:spTgt spid="33"/>
                                            </p:tgtEl>
                                            <p:attrNameLst>
                                              <p:attrName>style.visibility</p:attrName>
                                            </p:attrNameLst>
                                          </p:cBhvr>
                                          <p:to>
                                            <p:strVal val="visible"/>
                                          </p:to>
                                        </p:set>
                                        <p:anim calcmode="lin" valueType="num">
                                          <p:cBhvr additive="base">
                                            <p:cTn id="47" dur="1000" fill="hold"/>
                                            <p:tgtEl>
                                              <p:spTgt spid="33"/>
                                            </p:tgtEl>
                                            <p:attrNameLst>
                                              <p:attrName>ppt_x</p:attrName>
                                            </p:attrNameLst>
                                          </p:cBhvr>
                                          <p:tavLst>
                                            <p:tav tm="0">
                                              <p:val>
                                                <p:strVal val="#ppt_x"/>
                                              </p:val>
                                            </p:tav>
                                            <p:tav tm="100000">
                                              <p:val>
                                                <p:strVal val="#ppt_x"/>
                                              </p:val>
                                            </p:tav>
                                          </p:tavLst>
                                        </p:anim>
                                        <p:anim calcmode="lin" valueType="num">
                                          <p:cBhvr additive="base">
                                            <p:cTn id="48" dur="1000" fill="hold"/>
                                            <p:tgtEl>
                                              <p:spTgt spid="33"/>
                                            </p:tgtEl>
                                            <p:attrNameLst>
                                              <p:attrName>ppt_y</p:attrName>
                                            </p:attrNameLst>
                                          </p:cBhvr>
                                          <p:tavLst>
                                            <p:tav tm="0">
                                              <p:val>
                                                <p:strVal val="1+#ppt_h/2"/>
                                              </p:val>
                                            </p:tav>
                                            <p:tav tm="100000">
                                              <p:val>
                                                <p:strVal val="#ppt_y"/>
                                              </p:val>
                                            </p:tav>
                                          </p:tavLst>
                                        </p:anim>
                                      </p:childTnLst>
                                    </p:cTn>
                                  </p:par>
                                  <p:par>
                                    <p:cTn id="49" presetID="2" presetClass="entr" presetSubtype="1" fill="hold" grpId="0" nodeType="withEffect">
                                      <p:stCondLst>
                                        <p:cond delay="100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1000" fill="hold"/>
                                            <p:tgtEl>
                                              <p:spTgt spid="19"/>
                                            </p:tgtEl>
                                            <p:attrNameLst>
                                              <p:attrName>ppt_x</p:attrName>
                                            </p:attrNameLst>
                                          </p:cBhvr>
                                          <p:tavLst>
                                            <p:tav tm="0">
                                              <p:val>
                                                <p:strVal val="#ppt_x"/>
                                              </p:val>
                                            </p:tav>
                                            <p:tav tm="100000">
                                              <p:val>
                                                <p:strVal val="#ppt_x"/>
                                              </p:val>
                                            </p:tav>
                                          </p:tavLst>
                                        </p:anim>
                                        <p:anim calcmode="lin" valueType="num">
                                          <p:cBhvr additive="base">
                                            <p:cTn id="52" dur="1000" fill="hold"/>
                                            <p:tgtEl>
                                              <p:spTgt spid="19"/>
                                            </p:tgtEl>
                                            <p:attrNameLst>
                                              <p:attrName>ppt_y</p:attrName>
                                            </p:attrNameLst>
                                          </p:cBhvr>
                                          <p:tavLst>
                                            <p:tav tm="0">
                                              <p:val>
                                                <p:strVal val="0-#ppt_h/2"/>
                                              </p:val>
                                            </p:tav>
                                            <p:tav tm="100000">
                                              <p:val>
                                                <p:strVal val="#ppt_y"/>
                                              </p:val>
                                            </p:tav>
                                          </p:tavLst>
                                        </p:anim>
                                      </p:childTnLst>
                                    </p:cTn>
                                  </p:par>
                                  <p:par>
                                    <p:cTn id="53" presetID="2" presetClass="entr" presetSubtype="1" fill="hold" grpId="0" nodeType="withEffect">
                                      <p:stCondLst>
                                        <p:cond delay="1000"/>
                                      </p:stCondLst>
                                      <p:childTnLst>
                                        <p:set>
                                          <p:cBhvr>
                                            <p:cTn id="54" dur="1" fill="hold">
                                              <p:stCondLst>
                                                <p:cond delay="0"/>
                                              </p:stCondLst>
                                            </p:cTn>
                                            <p:tgtEl>
                                              <p:spTgt spid="35"/>
                                            </p:tgtEl>
                                            <p:attrNameLst>
                                              <p:attrName>style.visibility</p:attrName>
                                            </p:attrNameLst>
                                          </p:cBhvr>
                                          <p:to>
                                            <p:strVal val="visible"/>
                                          </p:to>
                                        </p:set>
                                        <p:anim calcmode="lin" valueType="num">
                                          <p:cBhvr additive="base">
                                            <p:cTn id="55" dur="1000" fill="hold"/>
                                            <p:tgtEl>
                                              <p:spTgt spid="35"/>
                                            </p:tgtEl>
                                            <p:attrNameLst>
                                              <p:attrName>ppt_x</p:attrName>
                                            </p:attrNameLst>
                                          </p:cBhvr>
                                          <p:tavLst>
                                            <p:tav tm="0">
                                              <p:val>
                                                <p:strVal val="#ppt_x"/>
                                              </p:val>
                                            </p:tav>
                                            <p:tav tm="100000">
                                              <p:val>
                                                <p:strVal val="#ppt_x"/>
                                              </p:val>
                                            </p:tav>
                                          </p:tavLst>
                                        </p:anim>
                                        <p:anim calcmode="lin" valueType="num">
                                          <p:cBhvr additive="base">
                                            <p:cTn id="56" dur="1000" fill="hold"/>
                                            <p:tgtEl>
                                              <p:spTgt spid="35"/>
                                            </p:tgtEl>
                                            <p:attrNameLst>
                                              <p:attrName>ppt_y</p:attrName>
                                            </p:attrNameLst>
                                          </p:cBhvr>
                                          <p:tavLst>
                                            <p:tav tm="0">
                                              <p:val>
                                                <p:strVal val="0-#ppt_h/2"/>
                                              </p:val>
                                            </p:tav>
                                            <p:tav tm="100000">
                                              <p:val>
                                                <p:strVal val="#ppt_y"/>
                                              </p:val>
                                            </p:tav>
                                          </p:tavLst>
                                        </p:anim>
                                      </p:childTnLst>
                                    </p:cTn>
                                  </p:par>
                                  <p:par>
                                    <p:cTn id="57" presetID="2" presetClass="entr" presetSubtype="4" fill="hold" grpId="0" nodeType="withEffect">
                                      <p:stCondLst>
                                        <p:cond delay="1250"/>
                                      </p:stCondLst>
                                      <p:childTnLst>
                                        <p:set>
                                          <p:cBhvr>
                                            <p:cTn id="58" dur="1" fill="hold">
                                              <p:stCondLst>
                                                <p:cond delay="0"/>
                                              </p:stCondLst>
                                            </p:cTn>
                                            <p:tgtEl>
                                              <p:spTgt spid="23"/>
                                            </p:tgtEl>
                                            <p:attrNameLst>
                                              <p:attrName>style.visibility</p:attrName>
                                            </p:attrNameLst>
                                          </p:cBhvr>
                                          <p:to>
                                            <p:strVal val="visible"/>
                                          </p:to>
                                        </p:set>
                                        <p:anim calcmode="lin" valueType="num">
                                          <p:cBhvr additive="base">
                                            <p:cTn id="59" dur="1000" fill="hold"/>
                                            <p:tgtEl>
                                              <p:spTgt spid="23"/>
                                            </p:tgtEl>
                                            <p:attrNameLst>
                                              <p:attrName>ppt_x</p:attrName>
                                            </p:attrNameLst>
                                          </p:cBhvr>
                                          <p:tavLst>
                                            <p:tav tm="0">
                                              <p:val>
                                                <p:strVal val="#ppt_x"/>
                                              </p:val>
                                            </p:tav>
                                            <p:tav tm="100000">
                                              <p:val>
                                                <p:strVal val="#ppt_x"/>
                                              </p:val>
                                            </p:tav>
                                          </p:tavLst>
                                        </p:anim>
                                        <p:anim calcmode="lin" valueType="num">
                                          <p:cBhvr additive="base">
                                            <p:cTn id="60" dur="1000" fill="hold"/>
                                            <p:tgtEl>
                                              <p:spTgt spid="2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1250"/>
                                      </p:stCondLst>
                                      <p:childTnLst>
                                        <p:set>
                                          <p:cBhvr>
                                            <p:cTn id="62" dur="1" fill="hold">
                                              <p:stCondLst>
                                                <p:cond delay="0"/>
                                              </p:stCondLst>
                                            </p:cTn>
                                            <p:tgtEl>
                                              <p:spTgt spid="34"/>
                                            </p:tgtEl>
                                            <p:attrNameLst>
                                              <p:attrName>style.visibility</p:attrName>
                                            </p:attrNameLst>
                                          </p:cBhvr>
                                          <p:to>
                                            <p:strVal val="visible"/>
                                          </p:to>
                                        </p:set>
                                        <p:anim calcmode="lin" valueType="num">
                                          <p:cBhvr additive="base">
                                            <p:cTn id="63" dur="1000" fill="hold"/>
                                            <p:tgtEl>
                                              <p:spTgt spid="34"/>
                                            </p:tgtEl>
                                            <p:attrNameLst>
                                              <p:attrName>ppt_x</p:attrName>
                                            </p:attrNameLst>
                                          </p:cBhvr>
                                          <p:tavLst>
                                            <p:tav tm="0">
                                              <p:val>
                                                <p:strVal val="#ppt_x"/>
                                              </p:val>
                                            </p:tav>
                                            <p:tav tm="100000">
                                              <p:val>
                                                <p:strVal val="#ppt_x"/>
                                              </p:val>
                                            </p:tav>
                                          </p:tavLst>
                                        </p:anim>
                                        <p:anim calcmode="lin" valueType="num">
                                          <p:cBhvr additive="base">
                                            <p:cTn id="64" dur="1000" fill="hold"/>
                                            <p:tgtEl>
                                              <p:spTgt spid="34"/>
                                            </p:tgtEl>
                                            <p:attrNameLst>
                                              <p:attrName>ppt_y</p:attrName>
                                            </p:attrNameLst>
                                          </p:cBhvr>
                                          <p:tavLst>
                                            <p:tav tm="0">
                                              <p:val>
                                                <p:strVal val="1+#ppt_h/2"/>
                                              </p:val>
                                            </p:tav>
                                            <p:tav tm="100000">
                                              <p:val>
                                                <p:strVal val="#ppt_y"/>
                                              </p:val>
                                            </p:tav>
                                          </p:tavLst>
                                        </p:anim>
                                      </p:childTnLst>
                                    </p:cTn>
                                  </p:par>
                                  <p:par>
                                    <p:cTn id="65" presetID="1" presetClass="entr" presetSubtype="0" fill="hold" nodeType="withEffect">
                                      <p:stCondLst>
                                        <p:cond delay="1250"/>
                                      </p:stCondLst>
                                      <p:childTnLst>
                                        <p:set>
                                          <p:cBhvr>
                                            <p:cTn id="66" dur="1" fill="hold">
                                              <p:stCondLst>
                                                <p:cond delay="0"/>
                                              </p:stCondLst>
                                            </p:cTn>
                                            <p:tgtEl>
                                              <p:spTgt spid="2"/>
                                            </p:tgtEl>
                                            <p:attrNameLst>
                                              <p:attrName>style.visibility</p:attrName>
                                            </p:attrNameLst>
                                          </p:cBhvr>
                                          <p:to>
                                            <p:strVal val="visible"/>
                                          </p:to>
                                        </p:set>
                                      </p:childTnLst>
                                    </p:cTn>
                                  </p:par>
                                  <p:par>
                                    <p:cTn id="67" presetID="2" presetClass="entr" presetSubtype="4" fill="hold" grpId="0" nodeType="withEffect">
                                      <p:stCondLst>
                                        <p:cond delay="750"/>
                                      </p:stCondLst>
                                      <p:childTnLst>
                                        <p:set>
                                          <p:cBhvr>
                                            <p:cTn id="68" dur="1" fill="hold">
                                              <p:stCondLst>
                                                <p:cond delay="0"/>
                                              </p:stCondLst>
                                            </p:cTn>
                                            <p:tgtEl>
                                              <p:spTgt spid="3"/>
                                            </p:tgtEl>
                                            <p:attrNameLst>
                                              <p:attrName>style.visibility</p:attrName>
                                            </p:attrNameLst>
                                          </p:cBhvr>
                                          <p:to>
                                            <p:strVal val="visible"/>
                                          </p:to>
                                        </p:set>
                                        <p:anim calcmode="lin" valueType="num">
                                          <p:cBhvr additive="base">
                                            <p:cTn id="69" dur="1000" fill="hold"/>
                                            <p:tgtEl>
                                              <p:spTgt spid="3"/>
                                            </p:tgtEl>
                                            <p:attrNameLst>
                                              <p:attrName>ppt_x</p:attrName>
                                            </p:attrNameLst>
                                          </p:cBhvr>
                                          <p:tavLst>
                                            <p:tav tm="0">
                                              <p:val>
                                                <p:strVal val="#ppt_x"/>
                                              </p:val>
                                            </p:tav>
                                            <p:tav tm="100000">
                                              <p:val>
                                                <p:strVal val="#ppt_x"/>
                                              </p:val>
                                            </p:tav>
                                          </p:tavLst>
                                        </p:anim>
                                        <p:anim calcmode="lin" valueType="num">
                                          <p:cBhvr additive="base">
                                            <p:cTn id="70" dur="1000" fill="hold"/>
                                            <p:tgtEl>
                                              <p:spTgt spid="3"/>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750"/>
                                      </p:stCondLst>
                                      <p:childTnLst>
                                        <p:set>
                                          <p:cBhvr>
                                            <p:cTn id="72" dur="1" fill="hold">
                                              <p:stCondLst>
                                                <p:cond delay="0"/>
                                              </p:stCondLst>
                                            </p:cTn>
                                            <p:tgtEl>
                                              <p:spTgt spid="4"/>
                                            </p:tgtEl>
                                            <p:attrNameLst>
                                              <p:attrName>style.visibility</p:attrName>
                                            </p:attrNameLst>
                                          </p:cBhvr>
                                          <p:to>
                                            <p:strVal val="visible"/>
                                          </p:to>
                                        </p:set>
                                        <p:anim calcmode="lin" valueType="num">
                                          <p:cBhvr additive="base">
                                            <p:cTn id="73" dur="1000" fill="hold"/>
                                            <p:tgtEl>
                                              <p:spTgt spid="4"/>
                                            </p:tgtEl>
                                            <p:attrNameLst>
                                              <p:attrName>ppt_x</p:attrName>
                                            </p:attrNameLst>
                                          </p:cBhvr>
                                          <p:tavLst>
                                            <p:tav tm="0">
                                              <p:val>
                                                <p:strVal val="#ppt_x"/>
                                              </p:val>
                                            </p:tav>
                                            <p:tav tm="100000">
                                              <p:val>
                                                <p:strVal val="#ppt_x"/>
                                              </p:val>
                                            </p:tav>
                                          </p:tavLst>
                                        </p:anim>
                                        <p:anim calcmode="lin" valueType="num">
                                          <p:cBhvr additive="base">
                                            <p:cTn id="74" dur="1000" fill="hold"/>
                                            <p:tgtEl>
                                              <p:spTgt spid="4"/>
                                            </p:tgtEl>
                                            <p:attrNameLst>
                                              <p:attrName>ppt_y</p:attrName>
                                            </p:attrNameLst>
                                          </p:cBhvr>
                                          <p:tavLst>
                                            <p:tav tm="0">
                                              <p:val>
                                                <p:strVal val="1+#ppt_h/2"/>
                                              </p:val>
                                            </p:tav>
                                            <p:tav tm="100000">
                                              <p:val>
                                                <p:strVal val="#ppt_y"/>
                                              </p:val>
                                            </p:tav>
                                          </p:tavLst>
                                        </p:anim>
                                      </p:childTnLst>
                                    </p:cTn>
                                  </p:par>
                                  <p:par>
                                    <p:cTn id="75" presetID="1" presetClass="entr" presetSubtype="0" fill="hold" nodeType="withEffect">
                                      <p:stCondLst>
                                        <p:cond delay="1250"/>
                                      </p:stCondLst>
                                      <p:childTnLst>
                                        <p:set>
                                          <p:cBhvr>
                                            <p:cTn id="76" dur="1" fill="hold">
                                              <p:stCondLst>
                                                <p:cond delay="0"/>
                                              </p:stCondLst>
                                            </p:cTn>
                                            <p:tgtEl>
                                              <p:spTgt spid="5"/>
                                            </p:tgtEl>
                                            <p:attrNameLst>
                                              <p:attrName>style.visibility</p:attrName>
                                            </p:attrNameLst>
                                          </p:cBhvr>
                                          <p:to>
                                            <p:strVal val="visible"/>
                                          </p:to>
                                        </p:set>
                                      </p:childTnLst>
                                    </p:cTn>
                                  </p:par>
                                  <p:par>
                                    <p:cTn id="77" presetID="2" presetClass="entr" presetSubtype="4" fill="hold" grpId="0" nodeType="withEffect">
                                      <p:stCondLst>
                                        <p:cond delay="1250"/>
                                      </p:stCondLst>
                                      <p:childTnLst>
                                        <p:set>
                                          <p:cBhvr>
                                            <p:cTn id="78" dur="1" fill="hold">
                                              <p:stCondLst>
                                                <p:cond delay="0"/>
                                              </p:stCondLst>
                                            </p:cTn>
                                            <p:tgtEl>
                                              <p:spTgt spid="6"/>
                                            </p:tgtEl>
                                            <p:attrNameLst>
                                              <p:attrName>style.visibility</p:attrName>
                                            </p:attrNameLst>
                                          </p:cBhvr>
                                          <p:to>
                                            <p:strVal val="visible"/>
                                          </p:to>
                                        </p:set>
                                        <p:anim calcmode="lin" valueType="num">
                                          <p:cBhvr additive="base">
                                            <p:cTn id="79" dur="1000" fill="hold"/>
                                            <p:tgtEl>
                                              <p:spTgt spid="6"/>
                                            </p:tgtEl>
                                            <p:attrNameLst>
                                              <p:attrName>ppt_x</p:attrName>
                                            </p:attrNameLst>
                                          </p:cBhvr>
                                          <p:tavLst>
                                            <p:tav tm="0">
                                              <p:val>
                                                <p:strVal val="#ppt_x"/>
                                              </p:val>
                                            </p:tav>
                                            <p:tav tm="100000">
                                              <p:val>
                                                <p:strVal val="#ppt_x"/>
                                              </p:val>
                                            </p:tav>
                                          </p:tavLst>
                                        </p:anim>
                                        <p:anim calcmode="lin" valueType="num">
                                          <p:cBhvr additive="base">
                                            <p:cTn id="80" dur="1000" fill="hold"/>
                                            <p:tgtEl>
                                              <p:spTgt spid="6"/>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1250"/>
                                      </p:stCondLst>
                                      <p:childTnLst>
                                        <p:set>
                                          <p:cBhvr>
                                            <p:cTn id="82" dur="1" fill="hold">
                                              <p:stCondLst>
                                                <p:cond delay="0"/>
                                              </p:stCondLst>
                                            </p:cTn>
                                            <p:tgtEl>
                                              <p:spTgt spid="13"/>
                                            </p:tgtEl>
                                            <p:attrNameLst>
                                              <p:attrName>style.visibility</p:attrName>
                                            </p:attrNameLst>
                                          </p:cBhvr>
                                          <p:to>
                                            <p:strVal val="visible"/>
                                          </p:to>
                                        </p:set>
                                        <p:anim calcmode="lin" valueType="num">
                                          <p:cBhvr additive="base">
                                            <p:cTn id="83" dur="1000" fill="hold"/>
                                            <p:tgtEl>
                                              <p:spTgt spid="13"/>
                                            </p:tgtEl>
                                            <p:attrNameLst>
                                              <p:attrName>ppt_x</p:attrName>
                                            </p:attrNameLst>
                                          </p:cBhvr>
                                          <p:tavLst>
                                            <p:tav tm="0">
                                              <p:val>
                                                <p:strVal val="#ppt_x"/>
                                              </p:val>
                                            </p:tav>
                                            <p:tav tm="100000">
                                              <p:val>
                                                <p:strVal val="#ppt_x"/>
                                              </p:val>
                                            </p:tav>
                                          </p:tavLst>
                                        </p:anim>
                                        <p:anim calcmode="lin" valueType="num">
                                          <p:cBhvr additive="base">
                                            <p:cTn id="8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9" grpId="0"/>
          <p:bldP spid="23" grpId="0"/>
          <p:bldP spid="29" grpId="0"/>
          <p:bldP spid="30" grpId="0"/>
          <p:bldP spid="31" grpId="0"/>
          <p:bldP spid="32" grpId="0"/>
          <p:bldP spid="33" grpId="0"/>
          <p:bldP spid="34" grpId="0"/>
          <p:bldP spid="35" grpId="0"/>
          <p:bldP spid="36" grpId="0"/>
          <p:bldP spid="3" grpId="0"/>
          <p:bldP spid="4" grpId="0"/>
          <p:bldP spid="6" grpId="0"/>
          <p:bldP spid="13"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6259216" y="729611"/>
            <a:ext cx="2571217"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Contact US</a:t>
            </a:r>
            <a:endParaRPr kumimoji="0" lang="ru-RU" altLang="ru-RU" sz="7200" b="0" i="0" u="none" strike="noStrike" cap="none" normalizeH="0" baseline="0" dirty="0">
              <a:ln>
                <a:noFill/>
              </a:ln>
              <a:effectLs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5987017" y="1895736"/>
            <a:ext cx="3319462" cy="9683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995978" y="2333685"/>
            <a:ext cx="4156314" cy="4524315"/>
          </a:xfrm>
          <a:prstGeom prst="rect">
            <a:avLst/>
          </a:prstGeom>
        </p:spPr>
        <p:txBody>
          <a:bodyPr wrap="square">
            <a:spAutoFit/>
          </a:bodyPr>
          <a:lstStyle/>
          <a:p>
            <a:r>
              <a:rPr lang="en-GB" b="1" dirty="0"/>
              <a:t>Website: </a:t>
            </a:r>
          </a:p>
          <a:p>
            <a:r>
              <a:rPr lang="en-GB" b="1" dirty="0">
                <a:solidFill>
                  <a:srgbClr val="FFC000"/>
                </a:solidFill>
                <a:hlinkClick r:id="rId3">
                  <a:extLst>
                    <a:ext uri="{A12FA001-AC4F-418D-AE19-62706E023703}">
                      <ahyp:hlinkClr xmlns:ahyp="http://schemas.microsoft.com/office/drawing/2018/hyperlinkcolor" val="tx"/>
                    </a:ext>
                  </a:extLst>
                </a:hlinkClick>
              </a:rPr>
              <a:t>www.southasianheritage.org.uk</a:t>
            </a:r>
            <a:endParaRPr lang="en-GB" b="1" dirty="0">
              <a:solidFill>
                <a:srgbClr val="FFC000"/>
              </a:solidFill>
            </a:endParaRPr>
          </a:p>
          <a:p>
            <a:endParaRPr lang="en-GB" b="1" dirty="0"/>
          </a:p>
          <a:p>
            <a:r>
              <a:rPr lang="en-GB" b="1" dirty="0"/>
              <a:t>General:</a:t>
            </a:r>
          </a:p>
          <a:p>
            <a:r>
              <a:rPr lang="en-GB" b="1" dirty="0">
                <a:solidFill>
                  <a:srgbClr val="FFC000"/>
                </a:solidFill>
              </a:rPr>
              <a:t>Info@southasianheritage.org.uk</a:t>
            </a:r>
          </a:p>
          <a:p>
            <a:endParaRPr lang="en-GB" b="1" dirty="0"/>
          </a:p>
          <a:p>
            <a:r>
              <a:rPr lang="en-GB" b="1" dirty="0"/>
              <a:t>Trustees: 	</a:t>
            </a:r>
          </a:p>
          <a:p>
            <a:r>
              <a:rPr lang="en-GB" b="1" dirty="0">
                <a:solidFill>
                  <a:srgbClr val="FFC000"/>
                </a:solidFill>
                <a:hlinkClick r:id="rId4">
                  <a:extLst>
                    <a:ext uri="{A12FA001-AC4F-418D-AE19-62706E023703}">
                      <ahyp:hlinkClr xmlns:ahyp="http://schemas.microsoft.com/office/drawing/2018/hyperlinkcolor" val="tx"/>
                    </a:ext>
                  </a:extLst>
                </a:hlinkClick>
              </a:rPr>
              <a:t>Jasvir@southasianheritage.org.uk</a:t>
            </a:r>
            <a:endParaRPr lang="en-GB" b="1" dirty="0">
              <a:solidFill>
                <a:srgbClr val="FFC000"/>
              </a:solidFill>
            </a:endParaRPr>
          </a:p>
          <a:p>
            <a:r>
              <a:rPr lang="en-GB" b="1" dirty="0">
                <a:solidFill>
                  <a:srgbClr val="FFC000"/>
                </a:solidFill>
                <a:hlinkClick r:id="rId5">
                  <a:extLst>
                    <a:ext uri="{A12FA001-AC4F-418D-AE19-62706E023703}">
                      <ahyp:hlinkClr xmlns:ahyp="http://schemas.microsoft.com/office/drawing/2018/hyperlinkcolor" val="tx"/>
                    </a:ext>
                  </a:extLst>
                </a:hlinkClick>
              </a:rPr>
              <a:t>Binita@southasianheritage.org.uk</a:t>
            </a:r>
            <a:endParaRPr lang="en-GB" b="1" dirty="0">
              <a:solidFill>
                <a:srgbClr val="FFC000"/>
              </a:solidFill>
            </a:endParaRPr>
          </a:p>
          <a:p>
            <a:r>
              <a:rPr lang="en-GB" b="1" dirty="0">
                <a:solidFill>
                  <a:srgbClr val="FFC000"/>
                </a:solidFill>
                <a:hlinkClick r:id="rId6">
                  <a:extLst>
                    <a:ext uri="{A12FA001-AC4F-418D-AE19-62706E023703}">
                      <ahyp:hlinkClr xmlns:ahyp="http://schemas.microsoft.com/office/drawing/2018/hyperlinkcolor" val="tx"/>
                    </a:ext>
                  </a:extLst>
                </a:hlinkClick>
              </a:rPr>
              <a:t>Natasha@southasianheritage.org.uk</a:t>
            </a:r>
            <a:endParaRPr lang="en-GB" b="1" dirty="0">
              <a:solidFill>
                <a:srgbClr val="FFC000"/>
              </a:solidFill>
            </a:endParaRPr>
          </a:p>
          <a:p>
            <a:r>
              <a:rPr lang="en-GB" b="1" dirty="0">
                <a:solidFill>
                  <a:srgbClr val="FFC000"/>
                </a:solidFill>
                <a:hlinkClick r:id="rId7">
                  <a:extLst>
                    <a:ext uri="{A12FA001-AC4F-418D-AE19-62706E023703}">
                      <ahyp:hlinkClr xmlns:ahyp="http://schemas.microsoft.com/office/drawing/2018/hyperlinkcolor" val="tx"/>
                    </a:ext>
                  </a:extLst>
                </a:hlinkClick>
              </a:rPr>
              <a:t>Laks@southasianheritage.org.uk</a:t>
            </a:r>
            <a:endParaRPr lang="en-GB" b="1" dirty="0">
              <a:solidFill>
                <a:srgbClr val="FFC000"/>
              </a:solidFill>
            </a:endParaRPr>
          </a:p>
          <a:p>
            <a:endParaRPr lang="en-GB" b="1" dirty="0">
              <a:solidFill>
                <a:srgbClr val="FFC000"/>
              </a:solidFill>
            </a:endParaRPr>
          </a:p>
          <a:p>
            <a:r>
              <a:rPr lang="en-GB" b="1" dirty="0"/>
              <a:t>Events:</a:t>
            </a:r>
          </a:p>
          <a:p>
            <a:r>
              <a:rPr lang="en-GB" b="1" dirty="0">
                <a:solidFill>
                  <a:srgbClr val="FFC000"/>
                </a:solidFill>
              </a:rPr>
              <a:t>Events@southasianheritage.org.uk</a:t>
            </a:r>
          </a:p>
          <a:p>
            <a:endParaRPr lang="en-GB" b="1" dirty="0"/>
          </a:p>
          <a:p>
            <a:endParaRPr lang="en-GB" dirty="0"/>
          </a:p>
        </p:txBody>
      </p:sp>
      <p:grpSp>
        <p:nvGrpSpPr>
          <p:cNvPr id="4" name="Group 3">
            <a:extLst>
              <a:ext uri="{FF2B5EF4-FFF2-40B4-BE49-F238E27FC236}">
                <a16:creationId xmlns:a16="http://schemas.microsoft.com/office/drawing/2014/main" id="{3E9CD31D-DC1D-48C7-2D2C-E39789496791}"/>
              </a:ext>
            </a:extLst>
          </p:cNvPr>
          <p:cNvGrpSpPr/>
          <p:nvPr/>
        </p:nvGrpSpPr>
        <p:grpSpPr>
          <a:xfrm>
            <a:off x="995978" y="729047"/>
            <a:ext cx="1052512" cy="1184940"/>
            <a:chOff x="995978" y="729047"/>
            <a:chExt cx="1052512" cy="1184940"/>
          </a:xfrm>
        </p:grpSpPr>
        <p:sp>
          <p:nvSpPr>
            <p:cNvPr id="5" name="Freeform 28">
              <a:extLst>
                <a:ext uri="{FF2B5EF4-FFF2-40B4-BE49-F238E27FC236}">
                  <a16:creationId xmlns:a16="http://schemas.microsoft.com/office/drawing/2014/main" id="{41D0BBB9-D522-2E35-D7FD-1F4E2AE3C43C}"/>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6F2A1F1D-5E11-11CA-F6A6-860C9F420658}"/>
                </a:ext>
              </a:extLst>
            </p:cNvPr>
            <p:cNvSpPr>
              <a:spLocks noChangeArrowheads="1"/>
            </p:cNvSpPr>
            <p:nvPr/>
          </p:nvSpPr>
          <p:spPr bwMode="auto">
            <a:xfrm>
              <a:off x="1260660" y="729047"/>
              <a:ext cx="525785"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700" b="1" i="0" u="none" strike="noStrike" cap="none" normalizeH="0" baseline="0" dirty="0">
                  <a:ln>
                    <a:noFill/>
                  </a:ln>
                  <a:effectLst/>
                  <a:latin typeface="Amatic" panose="02000803000000000000" pitchFamily="2" charset="0"/>
                </a:rPr>
                <a:t>0</a:t>
              </a:r>
              <a:r>
                <a:rPr kumimoji="0" lang="en-GB" altLang="ru-RU" sz="7700" b="1" i="0" u="none" strike="noStrike" cap="none" normalizeH="0" baseline="0" dirty="0">
                  <a:ln>
                    <a:noFill/>
                  </a:ln>
                  <a:effectLst/>
                  <a:latin typeface="Amatic" panose="02000803000000000000" pitchFamily="2" charset="0"/>
                </a:rPr>
                <a:t>5</a:t>
              </a:r>
              <a:endParaRPr kumimoji="0" lang="ru-RU" altLang="ru-RU" sz="1800" b="0" i="0" u="none" strike="noStrike" cap="none" normalizeH="0" baseline="0" dirty="0">
                <a:ln>
                  <a:noFill/>
                </a:ln>
                <a:effectLst/>
              </a:endParaRPr>
            </a:p>
          </p:txBody>
        </p:sp>
      </p:grpSp>
      <p:pic>
        <p:nvPicPr>
          <p:cNvPr id="13" name="Graphic 12">
            <a:hlinkClick r:id="rId8"/>
            <a:extLst>
              <a:ext uri="{FF2B5EF4-FFF2-40B4-BE49-F238E27FC236}">
                <a16:creationId xmlns:a16="http://schemas.microsoft.com/office/drawing/2014/main" id="{22F82DB2-2F2A-3D73-6473-070038DF7AC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430108" y="3971019"/>
            <a:ext cx="457200" cy="457200"/>
          </a:xfrm>
          <a:prstGeom prst="rect">
            <a:avLst/>
          </a:prstGeom>
        </p:spPr>
      </p:pic>
      <p:pic>
        <p:nvPicPr>
          <p:cNvPr id="15" name="Graphic 14">
            <a:hlinkClick r:id="rId11"/>
            <a:extLst>
              <a:ext uri="{FF2B5EF4-FFF2-40B4-BE49-F238E27FC236}">
                <a16:creationId xmlns:a16="http://schemas.microsoft.com/office/drawing/2014/main" id="{F48D0B0F-C8FC-6978-E454-D8887DB8AAB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430108" y="4640439"/>
            <a:ext cx="457200" cy="457200"/>
          </a:xfrm>
          <a:prstGeom prst="rect">
            <a:avLst/>
          </a:prstGeom>
        </p:spPr>
      </p:pic>
      <p:pic>
        <p:nvPicPr>
          <p:cNvPr id="17" name="Graphic 16">
            <a:hlinkClick r:id="rId14"/>
            <a:extLst>
              <a:ext uri="{FF2B5EF4-FFF2-40B4-BE49-F238E27FC236}">
                <a16:creationId xmlns:a16="http://schemas.microsoft.com/office/drawing/2014/main" id="{C89CFC97-01F6-6C19-24A2-040063205E87}"/>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430108" y="5309857"/>
            <a:ext cx="457200" cy="457200"/>
          </a:xfrm>
          <a:prstGeom prst="rect">
            <a:avLst/>
          </a:prstGeom>
        </p:spPr>
      </p:pic>
      <p:pic>
        <p:nvPicPr>
          <p:cNvPr id="21" name="Graphic 20">
            <a:hlinkClick r:id="rId17"/>
            <a:extLst>
              <a:ext uri="{FF2B5EF4-FFF2-40B4-BE49-F238E27FC236}">
                <a16:creationId xmlns:a16="http://schemas.microsoft.com/office/drawing/2014/main" id="{297BAED8-C03A-7487-8287-B1C502821F3C}"/>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430108" y="3301599"/>
            <a:ext cx="457200" cy="457200"/>
          </a:xfrm>
          <a:prstGeom prst="rect">
            <a:avLst/>
          </a:prstGeom>
        </p:spPr>
      </p:pic>
      <p:pic>
        <p:nvPicPr>
          <p:cNvPr id="25" name="Graphic 24">
            <a:hlinkClick r:id="rId20"/>
            <a:extLst>
              <a:ext uri="{FF2B5EF4-FFF2-40B4-BE49-F238E27FC236}">
                <a16:creationId xmlns:a16="http://schemas.microsoft.com/office/drawing/2014/main" id="{D7468273-D956-54B3-2C6E-E2AEBB764CF9}"/>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6430108" y="2632179"/>
            <a:ext cx="457200" cy="457200"/>
          </a:xfrm>
          <a:prstGeom prst="rect">
            <a:avLst/>
          </a:prstGeom>
        </p:spPr>
      </p:pic>
      <p:sp>
        <p:nvSpPr>
          <p:cNvPr id="32" name="Rectangle 31">
            <a:extLst>
              <a:ext uri="{FF2B5EF4-FFF2-40B4-BE49-F238E27FC236}">
                <a16:creationId xmlns:a16="http://schemas.microsoft.com/office/drawing/2014/main" id="{C46B28C4-9723-E5A4-2914-BC6227B1531B}"/>
              </a:ext>
            </a:extLst>
          </p:cNvPr>
          <p:cNvSpPr/>
          <p:nvPr/>
        </p:nvSpPr>
        <p:spPr>
          <a:xfrm>
            <a:off x="7091978" y="2643058"/>
            <a:ext cx="4156314" cy="369332"/>
          </a:xfrm>
          <a:prstGeom prst="rect">
            <a:avLst/>
          </a:prstGeom>
        </p:spPr>
        <p:txBody>
          <a:bodyPr wrap="square">
            <a:spAutoFit/>
          </a:bodyPr>
          <a:lstStyle/>
          <a:p>
            <a:r>
              <a:rPr lang="en-GB" dirty="0"/>
              <a:t>@SAHM_UK</a:t>
            </a:r>
          </a:p>
        </p:txBody>
      </p:sp>
      <p:sp>
        <p:nvSpPr>
          <p:cNvPr id="33" name="Rectangle 32">
            <a:extLst>
              <a:ext uri="{FF2B5EF4-FFF2-40B4-BE49-F238E27FC236}">
                <a16:creationId xmlns:a16="http://schemas.microsoft.com/office/drawing/2014/main" id="{44333433-3C1F-9CE9-4A73-FF96DA18808F}"/>
              </a:ext>
            </a:extLst>
          </p:cNvPr>
          <p:cNvSpPr/>
          <p:nvPr/>
        </p:nvSpPr>
        <p:spPr>
          <a:xfrm>
            <a:off x="7091978" y="3301599"/>
            <a:ext cx="4156314" cy="369332"/>
          </a:xfrm>
          <a:prstGeom prst="rect">
            <a:avLst/>
          </a:prstGeom>
        </p:spPr>
        <p:txBody>
          <a:bodyPr wrap="square">
            <a:spAutoFit/>
          </a:bodyPr>
          <a:lstStyle/>
          <a:p>
            <a:r>
              <a:rPr lang="en-GB"/>
              <a:t>/southasianheritagemonth</a:t>
            </a:r>
            <a:endParaRPr lang="en-GB" dirty="0"/>
          </a:p>
        </p:txBody>
      </p:sp>
      <p:sp>
        <p:nvSpPr>
          <p:cNvPr id="34" name="Rectangle 33">
            <a:extLst>
              <a:ext uri="{FF2B5EF4-FFF2-40B4-BE49-F238E27FC236}">
                <a16:creationId xmlns:a16="http://schemas.microsoft.com/office/drawing/2014/main" id="{25D6BD81-07CE-BB02-69AA-671178E36136}"/>
              </a:ext>
            </a:extLst>
          </p:cNvPr>
          <p:cNvSpPr/>
          <p:nvPr/>
        </p:nvSpPr>
        <p:spPr>
          <a:xfrm>
            <a:off x="7091978" y="3960140"/>
            <a:ext cx="4156314" cy="369332"/>
          </a:xfrm>
          <a:prstGeom prst="rect">
            <a:avLst/>
          </a:prstGeom>
        </p:spPr>
        <p:txBody>
          <a:bodyPr wrap="square">
            <a:spAutoFit/>
          </a:bodyPr>
          <a:lstStyle/>
          <a:p>
            <a:r>
              <a:rPr lang="en-GB" dirty="0"/>
              <a:t>/</a:t>
            </a:r>
            <a:r>
              <a:rPr lang="en-GB" dirty="0" err="1"/>
              <a:t>southasianheritagemonth_uk</a:t>
            </a:r>
            <a:endParaRPr lang="en-GB" dirty="0"/>
          </a:p>
        </p:txBody>
      </p:sp>
      <p:sp>
        <p:nvSpPr>
          <p:cNvPr id="35" name="Rectangle 34">
            <a:extLst>
              <a:ext uri="{FF2B5EF4-FFF2-40B4-BE49-F238E27FC236}">
                <a16:creationId xmlns:a16="http://schemas.microsoft.com/office/drawing/2014/main" id="{0BA53008-5A46-18B0-828D-59C150357794}"/>
              </a:ext>
            </a:extLst>
          </p:cNvPr>
          <p:cNvSpPr/>
          <p:nvPr/>
        </p:nvSpPr>
        <p:spPr>
          <a:xfrm>
            <a:off x="7091978" y="4658722"/>
            <a:ext cx="4156314" cy="369332"/>
          </a:xfrm>
          <a:prstGeom prst="rect">
            <a:avLst/>
          </a:prstGeom>
        </p:spPr>
        <p:txBody>
          <a:bodyPr wrap="square">
            <a:spAutoFit/>
          </a:bodyPr>
          <a:lstStyle/>
          <a:p>
            <a:r>
              <a:rPr lang="en-GB" dirty="0"/>
              <a:t>/south-</a:t>
            </a:r>
            <a:r>
              <a:rPr lang="en-GB" dirty="0" err="1"/>
              <a:t>asian</a:t>
            </a:r>
            <a:r>
              <a:rPr lang="en-GB" dirty="0"/>
              <a:t>-heritage-month</a:t>
            </a:r>
          </a:p>
        </p:txBody>
      </p:sp>
      <p:sp>
        <p:nvSpPr>
          <p:cNvPr id="36" name="Rectangle 35">
            <a:extLst>
              <a:ext uri="{FF2B5EF4-FFF2-40B4-BE49-F238E27FC236}">
                <a16:creationId xmlns:a16="http://schemas.microsoft.com/office/drawing/2014/main" id="{27492452-A0AE-7564-AFC8-319AE4DCBE5E}"/>
              </a:ext>
            </a:extLst>
          </p:cNvPr>
          <p:cNvSpPr/>
          <p:nvPr/>
        </p:nvSpPr>
        <p:spPr>
          <a:xfrm>
            <a:off x="7091978" y="5329199"/>
            <a:ext cx="4156314" cy="369332"/>
          </a:xfrm>
          <a:prstGeom prst="rect">
            <a:avLst/>
          </a:prstGeom>
        </p:spPr>
        <p:txBody>
          <a:bodyPr wrap="square">
            <a:spAutoFit/>
          </a:bodyPr>
          <a:lstStyle/>
          <a:p>
            <a:r>
              <a:rPr lang="en-GB" dirty="0"/>
              <a:t>/</a:t>
            </a:r>
            <a:r>
              <a:rPr lang="en-GB" dirty="0" err="1"/>
              <a:t>southasianheritagemonth</a:t>
            </a:r>
            <a:endParaRPr lang="en-GB" dirty="0"/>
          </a:p>
        </p:txBody>
      </p:sp>
    </p:spTree>
    <p:extLst>
      <p:ext uri="{BB962C8B-B14F-4D97-AF65-F5344CB8AC3E}">
        <p14:creationId xmlns:p14="http://schemas.microsoft.com/office/powerpoint/2010/main" val="3128738999"/>
      </p:ext>
    </p:extLst>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8" fill="hold" grpId="0" nodeType="withEffect" p14:presetBounceEnd="67000">
                                      <p:stCondLst>
                                        <p:cond delay="1250"/>
                                      </p:stCondLst>
                                      <p:childTnLst>
                                        <p:set>
                                          <p:cBhvr>
                                            <p:cTn id="12" dur="1" fill="hold">
                                              <p:stCondLst>
                                                <p:cond delay="0"/>
                                              </p:stCondLst>
                                            </p:cTn>
                                            <p:tgtEl>
                                              <p:spTgt spid="32"/>
                                            </p:tgtEl>
                                            <p:attrNameLst>
                                              <p:attrName>style.visibility</p:attrName>
                                            </p:attrNameLst>
                                          </p:cBhvr>
                                          <p:to>
                                            <p:strVal val="visible"/>
                                          </p:to>
                                        </p:set>
                                        <p:anim calcmode="lin" valueType="num" p14:bounceEnd="67000">
                                          <p:cBhvr additive="base">
                                            <p:cTn id="13" dur="1000" fill="hold"/>
                                            <p:tgtEl>
                                              <p:spTgt spid="32"/>
                                            </p:tgtEl>
                                            <p:attrNameLst>
                                              <p:attrName>ppt_x</p:attrName>
                                            </p:attrNameLst>
                                          </p:cBhvr>
                                          <p:tavLst>
                                            <p:tav tm="0">
                                              <p:val>
                                                <p:strVal val="0-#ppt_w/2"/>
                                              </p:val>
                                            </p:tav>
                                            <p:tav tm="100000">
                                              <p:val>
                                                <p:strVal val="#ppt_x"/>
                                              </p:val>
                                            </p:tav>
                                          </p:tavLst>
                                        </p:anim>
                                        <p:anim calcmode="lin" valueType="num" p14:bounceEnd="67000">
                                          <p:cBhvr additive="base">
                                            <p:cTn id="14" dur="1000" fill="hold"/>
                                            <p:tgtEl>
                                              <p:spTgt spid="32"/>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14:presetBounceEnd="67000">
                                      <p:stCondLst>
                                        <p:cond delay="1250"/>
                                      </p:stCondLst>
                                      <p:childTnLst>
                                        <p:set>
                                          <p:cBhvr>
                                            <p:cTn id="16" dur="1" fill="hold">
                                              <p:stCondLst>
                                                <p:cond delay="0"/>
                                              </p:stCondLst>
                                            </p:cTn>
                                            <p:tgtEl>
                                              <p:spTgt spid="33"/>
                                            </p:tgtEl>
                                            <p:attrNameLst>
                                              <p:attrName>style.visibility</p:attrName>
                                            </p:attrNameLst>
                                          </p:cBhvr>
                                          <p:to>
                                            <p:strVal val="visible"/>
                                          </p:to>
                                        </p:set>
                                        <p:anim calcmode="lin" valueType="num" p14:bounceEnd="67000">
                                          <p:cBhvr additive="base">
                                            <p:cTn id="17" dur="1000" fill="hold"/>
                                            <p:tgtEl>
                                              <p:spTgt spid="33"/>
                                            </p:tgtEl>
                                            <p:attrNameLst>
                                              <p:attrName>ppt_x</p:attrName>
                                            </p:attrNameLst>
                                          </p:cBhvr>
                                          <p:tavLst>
                                            <p:tav tm="0">
                                              <p:val>
                                                <p:strVal val="0-#ppt_w/2"/>
                                              </p:val>
                                            </p:tav>
                                            <p:tav tm="100000">
                                              <p:val>
                                                <p:strVal val="#ppt_x"/>
                                              </p:val>
                                            </p:tav>
                                          </p:tavLst>
                                        </p:anim>
                                        <p:anim calcmode="lin" valueType="num" p14:bounceEnd="67000">
                                          <p:cBhvr additive="base">
                                            <p:cTn id="18" dur="1000" fill="hold"/>
                                            <p:tgtEl>
                                              <p:spTgt spid="33"/>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14:presetBounceEnd="67000">
                                      <p:stCondLst>
                                        <p:cond delay="1250"/>
                                      </p:stCondLst>
                                      <p:childTnLst>
                                        <p:set>
                                          <p:cBhvr>
                                            <p:cTn id="20" dur="1" fill="hold">
                                              <p:stCondLst>
                                                <p:cond delay="0"/>
                                              </p:stCondLst>
                                            </p:cTn>
                                            <p:tgtEl>
                                              <p:spTgt spid="34"/>
                                            </p:tgtEl>
                                            <p:attrNameLst>
                                              <p:attrName>style.visibility</p:attrName>
                                            </p:attrNameLst>
                                          </p:cBhvr>
                                          <p:to>
                                            <p:strVal val="visible"/>
                                          </p:to>
                                        </p:set>
                                        <p:anim calcmode="lin" valueType="num" p14:bounceEnd="67000">
                                          <p:cBhvr additive="base">
                                            <p:cTn id="21" dur="1000" fill="hold"/>
                                            <p:tgtEl>
                                              <p:spTgt spid="34"/>
                                            </p:tgtEl>
                                            <p:attrNameLst>
                                              <p:attrName>ppt_x</p:attrName>
                                            </p:attrNameLst>
                                          </p:cBhvr>
                                          <p:tavLst>
                                            <p:tav tm="0">
                                              <p:val>
                                                <p:strVal val="0-#ppt_w/2"/>
                                              </p:val>
                                            </p:tav>
                                            <p:tav tm="100000">
                                              <p:val>
                                                <p:strVal val="#ppt_x"/>
                                              </p:val>
                                            </p:tav>
                                          </p:tavLst>
                                        </p:anim>
                                        <p:anim calcmode="lin" valueType="num" p14:bounceEnd="67000">
                                          <p:cBhvr additive="base">
                                            <p:cTn id="22" dur="1000" fill="hold"/>
                                            <p:tgtEl>
                                              <p:spTgt spid="34"/>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14:presetBounceEnd="67000">
                                      <p:stCondLst>
                                        <p:cond delay="1250"/>
                                      </p:stCondLst>
                                      <p:childTnLst>
                                        <p:set>
                                          <p:cBhvr>
                                            <p:cTn id="24" dur="1" fill="hold">
                                              <p:stCondLst>
                                                <p:cond delay="0"/>
                                              </p:stCondLst>
                                            </p:cTn>
                                            <p:tgtEl>
                                              <p:spTgt spid="35"/>
                                            </p:tgtEl>
                                            <p:attrNameLst>
                                              <p:attrName>style.visibility</p:attrName>
                                            </p:attrNameLst>
                                          </p:cBhvr>
                                          <p:to>
                                            <p:strVal val="visible"/>
                                          </p:to>
                                        </p:set>
                                        <p:anim calcmode="lin" valueType="num" p14:bounceEnd="67000">
                                          <p:cBhvr additive="base">
                                            <p:cTn id="25" dur="1000" fill="hold"/>
                                            <p:tgtEl>
                                              <p:spTgt spid="35"/>
                                            </p:tgtEl>
                                            <p:attrNameLst>
                                              <p:attrName>ppt_x</p:attrName>
                                            </p:attrNameLst>
                                          </p:cBhvr>
                                          <p:tavLst>
                                            <p:tav tm="0">
                                              <p:val>
                                                <p:strVal val="0-#ppt_w/2"/>
                                              </p:val>
                                            </p:tav>
                                            <p:tav tm="100000">
                                              <p:val>
                                                <p:strVal val="#ppt_x"/>
                                              </p:val>
                                            </p:tav>
                                          </p:tavLst>
                                        </p:anim>
                                        <p:anim calcmode="lin" valueType="num" p14:bounceEnd="67000">
                                          <p:cBhvr additive="base">
                                            <p:cTn id="26" dur="1000" fill="hold"/>
                                            <p:tgtEl>
                                              <p:spTgt spid="35"/>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14:presetBounceEnd="67000">
                                      <p:stCondLst>
                                        <p:cond delay="1250"/>
                                      </p:stCondLst>
                                      <p:childTnLst>
                                        <p:set>
                                          <p:cBhvr>
                                            <p:cTn id="28" dur="1" fill="hold">
                                              <p:stCondLst>
                                                <p:cond delay="0"/>
                                              </p:stCondLst>
                                            </p:cTn>
                                            <p:tgtEl>
                                              <p:spTgt spid="36"/>
                                            </p:tgtEl>
                                            <p:attrNameLst>
                                              <p:attrName>style.visibility</p:attrName>
                                            </p:attrNameLst>
                                          </p:cBhvr>
                                          <p:to>
                                            <p:strVal val="visible"/>
                                          </p:to>
                                        </p:set>
                                        <p:anim calcmode="lin" valueType="num" p14:bounceEnd="67000">
                                          <p:cBhvr additive="base">
                                            <p:cTn id="29" dur="1000" fill="hold"/>
                                            <p:tgtEl>
                                              <p:spTgt spid="36"/>
                                            </p:tgtEl>
                                            <p:attrNameLst>
                                              <p:attrName>ppt_x</p:attrName>
                                            </p:attrNameLst>
                                          </p:cBhvr>
                                          <p:tavLst>
                                            <p:tav tm="0">
                                              <p:val>
                                                <p:strVal val="0-#ppt_w/2"/>
                                              </p:val>
                                            </p:tav>
                                            <p:tav tm="100000">
                                              <p:val>
                                                <p:strVal val="#ppt_x"/>
                                              </p:val>
                                            </p:tav>
                                          </p:tavLst>
                                        </p:anim>
                                        <p:anim calcmode="lin" valueType="num" p14:bounceEnd="67000">
                                          <p:cBhvr additive="base">
                                            <p:cTn id="30" dur="10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2" grpId="0"/>
          <p:bldP spid="33" grpId="0"/>
          <p:bldP spid="34" grpId="0"/>
          <p:bldP spid="35" grpId="0"/>
          <p:bldP spid="36"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8" fill="hold" grpId="0" nodeType="withEffect">
                                      <p:stCondLst>
                                        <p:cond delay="1250"/>
                                      </p:stCondLst>
                                      <p:childTnLst>
                                        <p:set>
                                          <p:cBhvr>
                                            <p:cTn id="12" dur="1" fill="hold">
                                              <p:stCondLst>
                                                <p:cond delay="0"/>
                                              </p:stCondLst>
                                            </p:cTn>
                                            <p:tgtEl>
                                              <p:spTgt spid="32"/>
                                            </p:tgtEl>
                                            <p:attrNameLst>
                                              <p:attrName>style.visibility</p:attrName>
                                            </p:attrNameLst>
                                          </p:cBhvr>
                                          <p:to>
                                            <p:strVal val="visible"/>
                                          </p:to>
                                        </p:set>
                                        <p:anim calcmode="lin" valueType="num">
                                          <p:cBhvr additive="base">
                                            <p:cTn id="13" dur="1000" fill="hold"/>
                                            <p:tgtEl>
                                              <p:spTgt spid="32"/>
                                            </p:tgtEl>
                                            <p:attrNameLst>
                                              <p:attrName>ppt_x</p:attrName>
                                            </p:attrNameLst>
                                          </p:cBhvr>
                                          <p:tavLst>
                                            <p:tav tm="0">
                                              <p:val>
                                                <p:strVal val="0-#ppt_w/2"/>
                                              </p:val>
                                            </p:tav>
                                            <p:tav tm="100000">
                                              <p:val>
                                                <p:strVal val="#ppt_x"/>
                                              </p:val>
                                            </p:tav>
                                          </p:tavLst>
                                        </p:anim>
                                        <p:anim calcmode="lin" valueType="num">
                                          <p:cBhvr additive="base">
                                            <p:cTn id="14" dur="1000" fill="hold"/>
                                            <p:tgtEl>
                                              <p:spTgt spid="32"/>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125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1000" fill="hold"/>
                                            <p:tgtEl>
                                              <p:spTgt spid="33"/>
                                            </p:tgtEl>
                                            <p:attrNameLst>
                                              <p:attrName>ppt_x</p:attrName>
                                            </p:attrNameLst>
                                          </p:cBhvr>
                                          <p:tavLst>
                                            <p:tav tm="0">
                                              <p:val>
                                                <p:strVal val="0-#ppt_w/2"/>
                                              </p:val>
                                            </p:tav>
                                            <p:tav tm="100000">
                                              <p:val>
                                                <p:strVal val="#ppt_x"/>
                                              </p:val>
                                            </p:tav>
                                          </p:tavLst>
                                        </p:anim>
                                        <p:anim calcmode="lin" valueType="num">
                                          <p:cBhvr additive="base">
                                            <p:cTn id="18" dur="1000" fill="hold"/>
                                            <p:tgtEl>
                                              <p:spTgt spid="33"/>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125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1000" fill="hold"/>
                                            <p:tgtEl>
                                              <p:spTgt spid="34"/>
                                            </p:tgtEl>
                                            <p:attrNameLst>
                                              <p:attrName>ppt_x</p:attrName>
                                            </p:attrNameLst>
                                          </p:cBhvr>
                                          <p:tavLst>
                                            <p:tav tm="0">
                                              <p:val>
                                                <p:strVal val="0-#ppt_w/2"/>
                                              </p:val>
                                            </p:tav>
                                            <p:tav tm="100000">
                                              <p:val>
                                                <p:strVal val="#ppt_x"/>
                                              </p:val>
                                            </p:tav>
                                          </p:tavLst>
                                        </p:anim>
                                        <p:anim calcmode="lin" valueType="num">
                                          <p:cBhvr additive="base">
                                            <p:cTn id="22" dur="1000" fill="hold"/>
                                            <p:tgtEl>
                                              <p:spTgt spid="34"/>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125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1000" fill="hold"/>
                                            <p:tgtEl>
                                              <p:spTgt spid="35"/>
                                            </p:tgtEl>
                                            <p:attrNameLst>
                                              <p:attrName>ppt_x</p:attrName>
                                            </p:attrNameLst>
                                          </p:cBhvr>
                                          <p:tavLst>
                                            <p:tav tm="0">
                                              <p:val>
                                                <p:strVal val="0-#ppt_w/2"/>
                                              </p:val>
                                            </p:tav>
                                            <p:tav tm="100000">
                                              <p:val>
                                                <p:strVal val="#ppt_x"/>
                                              </p:val>
                                            </p:tav>
                                          </p:tavLst>
                                        </p:anim>
                                        <p:anim calcmode="lin" valueType="num">
                                          <p:cBhvr additive="base">
                                            <p:cTn id="26" dur="1000" fill="hold"/>
                                            <p:tgtEl>
                                              <p:spTgt spid="35"/>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1250"/>
                                      </p:stCondLst>
                                      <p:childTnLst>
                                        <p:set>
                                          <p:cBhvr>
                                            <p:cTn id="28" dur="1" fill="hold">
                                              <p:stCondLst>
                                                <p:cond delay="0"/>
                                              </p:stCondLst>
                                            </p:cTn>
                                            <p:tgtEl>
                                              <p:spTgt spid="36"/>
                                            </p:tgtEl>
                                            <p:attrNameLst>
                                              <p:attrName>style.visibility</p:attrName>
                                            </p:attrNameLst>
                                          </p:cBhvr>
                                          <p:to>
                                            <p:strVal val="visible"/>
                                          </p:to>
                                        </p:set>
                                        <p:anim calcmode="lin" valueType="num">
                                          <p:cBhvr additive="base">
                                            <p:cTn id="29" dur="1000" fill="hold"/>
                                            <p:tgtEl>
                                              <p:spTgt spid="36"/>
                                            </p:tgtEl>
                                            <p:attrNameLst>
                                              <p:attrName>ppt_x</p:attrName>
                                            </p:attrNameLst>
                                          </p:cBhvr>
                                          <p:tavLst>
                                            <p:tav tm="0">
                                              <p:val>
                                                <p:strVal val="0-#ppt_w/2"/>
                                              </p:val>
                                            </p:tav>
                                            <p:tav tm="100000">
                                              <p:val>
                                                <p:strVal val="#ppt_x"/>
                                              </p:val>
                                            </p:tav>
                                          </p:tavLst>
                                        </p:anim>
                                        <p:anim calcmode="lin" valueType="num">
                                          <p:cBhvr additive="base">
                                            <p:cTn id="30" dur="10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2" grpId="0"/>
          <p:bldP spid="33" grpId="0"/>
          <p:bldP spid="34" grpId="0"/>
          <p:bldP spid="35" grpId="0"/>
          <p:bldP spid="36"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610413" y="760376"/>
            <a:ext cx="831958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The Theme for 2023 is… STORIES TO TELL</a:t>
            </a:r>
            <a:endParaRPr kumimoji="0" lang="ru-RU" altLang="ru-RU" sz="7200" b="0" i="0" u="none" strike="noStrike" cap="none" normalizeH="0" baseline="0" dirty="0">
              <a:ln>
                <a:noFill/>
              </a:ln>
              <a:effectLs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5647048" y="2033287"/>
            <a:ext cx="3319462" cy="9683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pic>
        <p:nvPicPr>
          <p:cNvPr id="4" name="Picture 3">
            <a:extLst>
              <a:ext uri="{FF2B5EF4-FFF2-40B4-BE49-F238E27FC236}">
                <a16:creationId xmlns:a16="http://schemas.microsoft.com/office/drawing/2014/main" id="{99C93742-2502-79E5-7EDE-7A7D3879DE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58" y="0"/>
            <a:ext cx="12102353" cy="6858000"/>
          </a:xfrm>
          <a:prstGeom prst="rect">
            <a:avLst/>
          </a:prstGeom>
        </p:spPr>
      </p:pic>
    </p:spTree>
    <p:extLst>
      <p:ext uri="{BB962C8B-B14F-4D97-AF65-F5344CB8AC3E}">
        <p14:creationId xmlns:p14="http://schemas.microsoft.com/office/powerpoint/2010/main" val="154715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7355113" y="894531"/>
            <a:ext cx="195085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3200" b="1" i="0" u="none" strike="noStrike" cap="none" normalizeH="0" baseline="0" dirty="0">
                <a:ln>
                  <a:noFill/>
                </a:ln>
                <a:effectLst/>
                <a:latin typeface="Amatic" panose="02000803000000000000" pitchFamily="2" charset="0"/>
              </a:rPr>
              <a:t>Why Stories to Tell?</a:t>
            </a:r>
            <a:endParaRPr kumimoji="0" lang="ru-RU" altLang="ru-RU" sz="2400" b="0" i="0" u="none" strike="noStrike" cap="none" normalizeH="0" baseline="0" dirty="0">
              <a:ln>
                <a:noFill/>
              </a:ln>
              <a:effectLst/>
            </a:endParaRPr>
          </a:p>
        </p:txBody>
      </p:sp>
      <p:sp>
        <p:nvSpPr>
          <p:cNvPr id="8" name="Rectangle 8"/>
          <p:cNvSpPr>
            <a:spLocks noChangeArrowheads="1"/>
          </p:cNvSpPr>
          <p:nvPr/>
        </p:nvSpPr>
        <p:spPr bwMode="auto">
          <a:xfrm>
            <a:off x="7509680" y="5435540"/>
            <a:ext cx="112530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3200" b="1" i="0" u="none" strike="noStrike" cap="none" normalizeH="0" baseline="0" dirty="0">
                <a:ln>
                  <a:noFill/>
                </a:ln>
                <a:effectLst/>
                <a:latin typeface="Amatic" panose="02000803000000000000" pitchFamily="2" charset="0"/>
              </a:rPr>
              <a:t>Contact Us</a:t>
            </a:r>
            <a:endParaRPr kumimoji="0" lang="ru-RU" altLang="ru-RU" sz="2400" b="0" i="0" u="none" strike="noStrike" cap="none" normalizeH="0" baseline="0" dirty="0">
              <a:ln>
                <a:noFill/>
              </a:ln>
              <a:effectLst/>
            </a:endParaRPr>
          </a:p>
        </p:txBody>
      </p:sp>
      <p:sp>
        <p:nvSpPr>
          <p:cNvPr id="11" name="Rectangle 11"/>
          <p:cNvSpPr>
            <a:spLocks noChangeArrowheads="1"/>
          </p:cNvSpPr>
          <p:nvPr/>
        </p:nvSpPr>
        <p:spPr bwMode="auto">
          <a:xfrm>
            <a:off x="7546193" y="4311590"/>
            <a:ext cx="93294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3200" b="1" i="0" u="none" strike="noStrike" cap="none" normalizeH="0" baseline="0" dirty="0">
                <a:ln>
                  <a:noFill/>
                </a:ln>
                <a:effectLst/>
                <a:latin typeface="Amatic" panose="02000803000000000000" pitchFamily="2" charset="0"/>
              </a:rPr>
              <a:t>Resources</a:t>
            </a:r>
            <a:endParaRPr kumimoji="0" lang="ru-RU" altLang="ru-RU" sz="2400" b="0" i="0" u="none" strike="noStrike" cap="none" normalizeH="0" baseline="0" dirty="0">
              <a:ln>
                <a:noFill/>
              </a:ln>
              <a:effectLst/>
            </a:endParaRPr>
          </a:p>
        </p:txBody>
      </p:sp>
      <p:sp>
        <p:nvSpPr>
          <p:cNvPr id="15" name="Rectangle 15"/>
          <p:cNvSpPr>
            <a:spLocks noChangeArrowheads="1"/>
          </p:cNvSpPr>
          <p:nvPr/>
        </p:nvSpPr>
        <p:spPr bwMode="auto">
          <a:xfrm>
            <a:off x="7435068" y="3187640"/>
            <a:ext cx="14827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3200" b="1" i="0" u="none" strike="noStrike" cap="none" normalizeH="0" baseline="0" dirty="0">
                <a:ln>
                  <a:noFill/>
                </a:ln>
                <a:effectLst/>
                <a:latin typeface="Amatic" panose="02000803000000000000" pitchFamily="2" charset="0"/>
              </a:rPr>
              <a:t>Your Check List</a:t>
            </a:r>
            <a:endParaRPr kumimoji="0" lang="ru-RU" altLang="ru-RU" sz="2400" b="0" i="0" u="none" strike="noStrike" cap="none" normalizeH="0" baseline="0" dirty="0">
              <a:ln>
                <a:noFill/>
              </a:ln>
              <a:effectLst/>
            </a:endParaRPr>
          </a:p>
        </p:txBody>
      </p:sp>
      <p:sp>
        <p:nvSpPr>
          <p:cNvPr id="16" name="Rectangle 16"/>
          <p:cNvSpPr>
            <a:spLocks noChangeArrowheads="1"/>
          </p:cNvSpPr>
          <p:nvPr/>
        </p:nvSpPr>
        <p:spPr bwMode="auto">
          <a:xfrm>
            <a:off x="7476861" y="2063690"/>
            <a:ext cx="114133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3200" b="1" i="0" u="none" strike="noStrike" cap="none" normalizeH="0" baseline="0" dirty="0">
                <a:ln>
                  <a:noFill/>
                </a:ln>
                <a:effectLst/>
                <a:latin typeface="Amatic" panose="02000803000000000000" pitchFamily="2" charset="0"/>
              </a:rPr>
              <a:t>Event Ideas</a:t>
            </a:r>
            <a:endParaRPr kumimoji="0" lang="ru-RU" altLang="ru-RU" sz="2400" b="0" i="0" u="none" strike="noStrike" cap="none" normalizeH="0" baseline="0" dirty="0">
              <a:ln>
                <a:noFill/>
              </a:ln>
              <a:effectLst/>
            </a:endParaRPr>
          </a:p>
        </p:txBody>
      </p:sp>
      <p:sp>
        <p:nvSpPr>
          <p:cNvPr id="19" name="Freeform 19"/>
          <p:cNvSpPr>
            <a:spLocks/>
          </p:cNvSpPr>
          <p:nvPr/>
        </p:nvSpPr>
        <p:spPr bwMode="auto">
          <a:xfrm>
            <a:off x="3568700" y="1033463"/>
            <a:ext cx="2292350" cy="1384300"/>
          </a:xfrm>
          <a:custGeom>
            <a:avLst/>
            <a:gdLst>
              <a:gd name="T0" fmla="*/ 0 w 601"/>
              <a:gd name="T1" fmla="*/ 363 h 363"/>
              <a:gd name="T2" fmla="*/ 73 w 601"/>
              <a:gd name="T3" fmla="*/ 298 h 363"/>
              <a:gd name="T4" fmla="*/ 125 w 601"/>
              <a:gd name="T5" fmla="*/ 253 h 363"/>
              <a:gd name="T6" fmla="*/ 164 w 601"/>
              <a:gd name="T7" fmla="*/ 218 h 363"/>
              <a:gd name="T8" fmla="*/ 391 w 601"/>
              <a:gd name="T9" fmla="*/ 4 h 363"/>
              <a:gd name="T10" fmla="*/ 601 w 601"/>
              <a:gd name="T11" fmla="*/ 2 h 363"/>
            </a:gdLst>
            <a:ahLst/>
            <a:cxnLst>
              <a:cxn ang="0">
                <a:pos x="T0" y="T1"/>
              </a:cxn>
              <a:cxn ang="0">
                <a:pos x="T2" y="T3"/>
              </a:cxn>
              <a:cxn ang="0">
                <a:pos x="T4" y="T5"/>
              </a:cxn>
              <a:cxn ang="0">
                <a:pos x="T6" y="T7"/>
              </a:cxn>
              <a:cxn ang="0">
                <a:pos x="T8" y="T9"/>
              </a:cxn>
              <a:cxn ang="0">
                <a:pos x="T10" y="T11"/>
              </a:cxn>
            </a:cxnLst>
            <a:rect l="0" t="0" r="r" b="b"/>
            <a:pathLst>
              <a:path w="601" h="363">
                <a:moveTo>
                  <a:pt x="0" y="363"/>
                </a:moveTo>
                <a:cubicBezTo>
                  <a:pt x="18" y="336"/>
                  <a:pt x="47" y="318"/>
                  <a:pt x="73" y="298"/>
                </a:cubicBezTo>
                <a:cubicBezTo>
                  <a:pt x="91" y="284"/>
                  <a:pt x="108" y="268"/>
                  <a:pt x="125" y="253"/>
                </a:cubicBezTo>
                <a:cubicBezTo>
                  <a:pt x="138" y="241"/>
                  <a:pt x="151" y="230"/>
                  <a:pt x="164" y="218"/>
                </a:cubicBezTo>
                <a:cubicBezTo>
                  <a:pt x="241" y="148"/>
                  <a:pt x="318" y="78"/>
                  <a:pt x="391" y="4"/>
                </a:cubicBezTo>
                <a:cubicBezTo>
                  <a:pt x="461" y="1"/>
                  <a:pt x="531" y="0"/>
                  <a:pt x="601" y="2"/>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0" name="Freeform 20"/>
          <p:cNvSpPr>
            <a:spLocks/>
          </p:cNvSpPr>
          <p:nvPr/>
        </p:nvSpPr>
        <p:spPr bwMode="auto">
          <a:xfrm>
            <a:off x="3856038" y="2211388"/>
            <a:ext cx="2000250" cy="649288"/>
          </a:xfrm>
          <a:custGeom>
            <a:avLst/>
            <a:gdLst>
              <a:gd name="T0" fmla="*/ 0 w 525"/>
              <a:gd name="T1" fmla="*/ 170 h 170"/>
              <a:gd name="T2" fmla="*/ 259 w 525"/>
              <a:gd name="T3" fmla="*/ 39 h 170"/>
              <a:gd name="T4" fmla="*/ 317 w 525"/>
              <a:gd name="T5" fmla="*/ 10 h 170"/>
              <a:gd name="T6" fmla="*/ 525 w 525"/>
              <a:gd name="T7" fmla="*/ 2 h 170"/>
            </a:gdLst>
            <a:ahLst/>
            <a:cxnLst>
              <a:cxn ang="0">
                <a:pos x="T0" y="T1"/>
              </a:cxn>
              <a:cxn ang="0">
                <a:pos x="T2" y="T3"/>
              </a:cxn>
              <a:cxn ang="0">
                <a:pos x="T4" y="T5"/>
              </a:cxn>
              <a:cxn ang="0">
                <a:pos x="T6" y="T7"/>
              </a:cxn>
            </a:cxnLst>
            <a:rect l="0" t="0" r="r" b="b"/>
            <a:pathLst>
              <a:path w="525" h="170">
                <a:moveTo>
                  <a:pt x="0" y="170"/>
                </a:moveTo>
                <a:cubicBezTo>
                  <a:pt x="85" y="124"/>
                  <a:pt x="171" y="78"/>
                  <a:pt x="259" y="39"/>
                </a:cubicBezTo>
                <a:cubicBezTo>
                  <a:pt x="279" y="31"/>
                  <a:pt x="299" y="22"/>
                  <a:pt x="317" y="10"/>
                </a:cubicBezTo>
                <a:cubicBezTo>
                  <a:pt x="386" y="2"/>
                  <a:pt x="456" y="0"/>
                  <a:pt x="525" y="2"/>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1" name="Freeform 21"/>
          <p:cNvSpPr>
            <a:spLocks/>
          </p:cNvSpPr>
          <p:nvPr/>
        </p:nvSpPr>
        <p:spPr bwMode="auto">
          <a:xfrm>
            <a:off x="3957638" y="3424238"/>
            <a:ext cx="1898650" cy="19050"/>
          </a:xfrm>
          <a:custGeom>
            <a:avLst/>
            <a:gdLst>
              <a:gd name="T0" fmla="*/ 0 w 498"/>
              <a:gd name="T1" fmla="*/ 1 h 5"/>
              <a:gd name="T2" fmla="*/ 162 w 498"/>
              <a:gd name="T3" fmla="*/ 0 h 5"/>
              <a:gd name="T4" fmla="*/ 390 w 498"/>
              <a:gd name="T5" fmla="*/ 2 h 5"/>
              <a:gd name="T6" fmla="*/ 498 w 498"/>
              <a:gd name="T7" fmla="*/ 1 h 5"/>
            </a:gdLst>
            <a:ahLst/>
            <a:cxnLst>
              <a:cxn ang="0">
                <a:pos x="T0" y="T1"/>
              </a:cxn>
              <a:cxn ang="0">
                <a:pos x="T2" y="T3"/>
              </a:cxn>
              <a:cxn ang="0">
                <a:pos x="T4" y="T5"/>
              </a:cxn>
              <a:cxn ang="0">
                <a:pos x="T6" y="T7"/>
              </a:cxn>
            </a:cxnLst>
            <a:rect l="0" t="0" r="r" b="b"/>
            <a:pathLst>
              <a:path w="498" h="5">
                <a:moveTo>
                  <a:pt x="0" y="1"/>
                </a:moveTo>
                <a:cubicBezTo>
                  <a:pt x="54" y="0"/>
                  <a:pt x="108" y="0"/>
                  <a:pt x="162" y="0"/>
                </a:cubicBezTo>
                <a:cubicBezTo>
                  <a:pt x="238" y="0"/>
                  <a:pt x="314" y="0"/>
                  <a:pt x="390" y="2"/>
                </a:cubicBezTo>
                <a:cubicBezTo>
                  <a:pt x="426" y="3"/>
                  <a:pt x="462" y="5"/>
                  <a:pt x="498" y="1"/>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2" name="Freeform 22"/>
          <p:cNvSpPr>
            <a:spLocks/>
          </p:cNvSpPr>
          <p:nvPr/>
        </p:nvSpPr>
        <p:spPr bwMode="auto">
          <a:xfrm>
            <a:off x="3856038" y="3965575"/>
            <a:ext cx="2016125" cy="671513"/>
          </a:xfrm>
          <a:custGeom>
            <a:avLst/>
            <a:gdLst>
              <a:gd name="T0" fmla="*/ 529 w 529"/>
              <a:gd name="T1" fmla="*/ 174 h 176"/>
              <a:gd name="T2" fmla="*/ 372 w 529"/>
              <a:gd name="T3" fmla="*/ 176 h 176"/>
              <a:gd name="T4" fmla="*/ 313 w 529"/>
              <a:gd name="T5" fmla="*/ 174 h 176"/>
              <a:gd name="T6" fmla="*/ 264 w 529"/>
              <a:gd name="T7" fmla="*/ 147 h 176"/>
              <a:gd name="T8" fmla="*/ 173 w 529"/>
              <a:gd name="T9" fmla="*/ 94 h 176"/>
              <a:gd name="T10" fmla="*/ 35 w 529"/>
              <a:gd name="T11" fmla="*/ 20 h 176"/>
              <a:gd name="T12" fmla="*/ 0 w 529"/>
              <a:gd name="T13" fmla="*/ 0 h 176"/>
            </a:gdLst>
            <a:ahLst/>
            <a:cxnLst>
              <a:cxn ang="0">
                <a:pos x="T0" y="T1"/>
              </a:cxn>
              <a:cxn ang="0">
                <a:pos x="T2" y="T3"/>
              </a:cxn>
              <a:cxn ang="0">
                <a:pos x="T4" y="T5"/>
              </a:cxn>
              <a:cxn ang="0">
                <a:pos x="T6" y="T7"/>
              </a:cxn>
              <a:cxn ang="0">
                <a:pos x="T8" y="T9"/>
              </a:cxn>
              <a:cxn ang="0">
                <a:pos x="T10" y="T11"/>
              </a:cxn>
              <a:cxn ang="0">
                <a:pos x="T12" y="T13"/>
              </a:cxn>
            </a:cxnLst>
            <a:rect l="0" t="0" r="r" b="b"/>
            <a:pathLst>
              <a:path w="529" h="176">
                <a:moveTo>
                  <a:pt x="529" y="174"/>
                </a:moveTo>
                <a:cubicBezTo>
                  <a:pt x="477" y="174"/>
                  <a:pt x="424" y="175"/>
                  <a:pt x="372" y="176"/>
                </a:cubicBezTo>
                <a:cubicBezTo>
                  <a:pt x="352" y="176"/>
                  <a:pt x="332" y="176"/>
                  <a:pt x="313" y="174"/>
                </a:cubicBezTo>
                <a:cubicBezTo>
                  <a:pt x="296" y="165"/>
                  <a:pt x="281" y="157"/>
                  <a:pt x="264" y="147"/>
                </a:cubicBezTo>
                <a:cubicBezTo>
                  <a:pt x="234" y="130"/>
                  <a:pt x="204" y="111"/>
                  <a:pt x="173" y="94"/>
                </a:cubicBezTo>
                <a:cubicBezTo>
                  <a:pt x="128" y="68"/>
                  <a:pt x="82" y="43"/>
                  <a:pt x="35" y="20"/>
                </a:cubicBezTo>
                <a:cubicBezTo>
                  <a:pt x="23" y="14"/>
                  <a:pt x="11" y="9"/>
                  <a:pt x="0" y="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3" name="Freeform 23"/>
          <p:cNvSpPr>
            <a:spLocks/>
          </p:cNvSpPr>
          <p:nvPr/>
        </p:nvSpPr>
        <p:spPr bwMode="auto">
          <a:xfrm>
            <a:off x="3562350" y="4435475"/>
            <a:ext cx="2298700" cy="1400175"/>
          </a:xfrm>
          <a:custGeom>
            <a:avLst/>
            <a:gdLst>
              <a:gd name="T0" fmla="*/ 0 w 603"/>
              <a:gd name="T1" fmla="*/ 0 h 367"/>
              <a:gd name="T2" fmla="*/ 105 w 603"/>
              <a:gd name="T3" fmla="*/ 99 h 367"/>
              <a:gd name="T4" fmla="*/ 160 w 603"/>
              <a:gd name="T5" fmla="*/ 150 h 367"/>
              <a:gd name="T6" fmla="*/ 392 w 603"/>
              <a:gd name="T7" fmla="*/ 361 h 367"/>
              <a:gd name="T8" fmla="*/ 413 w 603"/>
              <a:gd name="T9" fmla="*/ 364 h 367"/>
              <a:gd name="T10" fmla="*/ 603 w 603"/>
              <a:gd name="T11" fmla="*/ 366 h 367"/>
            </a:gdLst>
            <a:ahLst/>
            <a:cxnLst>
              <a:cxn ang="0">
                <a:pos x="T0" y="T1"/>
              </a:cxn>
              <a:cxn ang="0">
                <a:pos x="T2" y="T3"/>
              </a:cxn>
              <a:cxn ang="0">
                <a:pos x="T4" y="T5"/>
              </a:cxn>
              <a:cxn ang="0">
                <a:pos x="T6" y="T7"/>
              </a:cxn>
              <a:cxn ang="0">
                <a:pos x="T8" y="T9"/>
              </a:cxn>
              <a:cxn ang="0">
                <a:pos x="T10" y="T11"/>
              </a:cxn>
            </a:cxnLst>
            <a:rect l="0" t="0" r="r" b="b"/>
            <a:pathLst>
              <a:path w="603" h="367">
                <a:moveTo>
                  <a:pt x="0" y="0"/>
                </a:moveTo>
                <a:cubicBezTo>
                  <a:pt x="34" y="34"/>
                  <a:pt x="69" y="67"/>
                  <a:pt x="105" y="99"/>
                </a:cubicBezTo>
                <a:cubicBezTo>
                  <a:pt x="123" y="116"/>
                  <a:pt x="142" y="133"/>
                  <a:pt x="160" y="150"/>
                </a:cubicBezTo>
                <a:cubicBezTo>
                  <a:pt x="237" y="221"/>
                  <a:pt x="315" y="291"/>
                  <a:pt x="392" y="361"/>
                </a:cubicBezTo>
                <a:cubicBezTo>
                  <a:pt x="399" y="363"/>
                  <a:pt x="406" y="363"/>
                  <a:pt x="413" y="364"/>
                </a:cubicBezTo>
                <a:cubicBezTo>
                  <a:pt x="477" y="366"/>
                  <a:pt x="540" y="367"/>
                  <a:pt x="603" y="366"/>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4" name="Freeform 24"/>
          <p:cNvSpPr>
            <a:spLocks/>
          </p:cNvSpPr>
          <p:nvPr/>
        </p:nvSpPr>
        <p:spPr bwMode="auto">
          <a:xfrm>
            <a:off x="5924550" y="5243513"/>
            <a:ext cx="1144587" cy="1144588"/>
          </a:xfrm>
          <a:custGeom>
            <a:avLst/>
            <a:gdLst>
              <a:gd name="T0" fmla="*/ 248 w 300"/>
              <a:gd name="T1" fmla="*/ 55 h 300"/>
              <a:gd name="T2" fmla="*/ 54 w 300"/>
              <a:gd name="T3" fmla="*/ 61 h 300"/>
              <a:gd name="T4" fmla="*/ 68 w 300"/>
              <a:gd name="T5" fmla="*/ 250 h 300"/>
              <a:gd name="T6" fmla="*/ 255 w 300"/>
              <a:gd name="T7" fmla="*/ 235 h 300"/>
              <a:gd name="T8" fmla="*/ 248 w 300"/>
              <a:gd name="T9" fmla="*/ 55 h 300"/>
            </a:gdLst>
            <a:ahLst/>
            <a:cxnLst>
              <a:cxn ang="0">
                <a:pos x="T0" y="T1"/>
              </a:cxn>
              <a:cxn ang="0">
                <a:pos x="T2" y="T3"/>
              </a:cxn>
              <a:cxn ang="0">
                <a:pos x="T4" y="T5"/>
              </a:cxn>
              <a:cxn ang="0">
                <a:pos x="T6" y="T7"/>
              </a:cxn>
              <a:cxn ang="0">
                <a:pos x="T8" y="T9"/>
              </a:cxn>
            </a:cxnLst>
            <a:rect l="0" t="0" r="r" b="b"/>
            <a:pathLst>
              <a:path w="300" h="300">
                <a:moveTo>
                  <a:pt x="248" y="55"/>
                </a:moveTo>
                <a:cubicBezTo>
                  <a:pt x="195" y="0"/>
                  <a:pt x="107" y="10"/>
                  <a:pt x="54" y="61"/>
                </a:cubicBezTo>
                <a:cubicBezTo>
                  <a:pt x="0" y="112"/>
                  <a:pt x="18" y="203"/>
                  <a:pt x="68" y="250"/>
                </a:cubicBezTo>
                <a:cubicBezTo>
                  <a:pt x="121" y="300"/>
                  <a:pt x="211" y="289"/>
                  <a:pt x="255" y="235"/>
                </a:cubicBezTo>
                <a:cubicBezTo>
                  <a:pt x="300" y="182"/>
                  <a:pt x="296" y="104"/>
                  <a:pt x="248" y="55"/>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5" name="Freeform 25"/>
          <p:cNvSpPr>
            <a:spLocks/>
          </p:cNvSpPr>
          <p:nvPr/>
        </p:nvSpPr>
        <p:spPr bwMode="auto">
          <a:xfrm>
            <a:off x="5986463" y="4081463"/>
            <a:ext cx="1055687" cy="1066800"/>
          </a:xfrm>
          <a:custGeom>
            <a:avLst/>
            <a:gdLst>
              <a:gd name="T0" fmla="*/ 155 w 277"/>
              <a:gd name="T1" fmla="*/ 13 h 280"/>
              <a:gd name="T2" fmla="*/ 271 w 277"/>
              <a:gd name="T3" fmla="*/ 161 h 280"/>
              <a:gd name="T4" fmla="*/ 124 w 277"/>
              <a:gd name="T5" fmla="*/ 273 h 280"/>
              <a:gd name="T6" fmla="*/ 5 w 277"/>
              <a:gd name="T7" fmla="*/ 136 h 280"/>
              <a:gd name="T8" fmla="*/ 155 w 277"/>
              <a:gd name="T9" fmla="*/ 13 h 280"/>
            </a:gdLst>
            <a:ahLst/>
            <a:cxnLst>
              <a:cxn ang="0">
                <a:pos x="T0" y="T1"/>
              </a:cxn>
              <a:cxn ang="0">
                <a:pos x="T2" y="T3"/>
              </a:cxn>
              <a:cxn ang="0">
                <a:pos x="T4" y="T5"/>
              </a:cxn>
              <a:cxn ang="0">
                <a:pos x="T6" y="T7"/>
              </a:cxn>
              <a:cxn ang="0">
                <a:pos x="T8" y="T9"/>
              </a:cxn>
            </a:cxnLst>
            <a:rect l="0" t="0" r="r" b="b"/>
            <a:pathLst>
              <a:path w="277" h="280">
                <a:moveTo>
                  <a:pt x="155" y="13"/>
                </a:moveTo>
                <a:cubicBezTo>
                  <a:pt x="228" y="26"/>
                  <a:pt x="277" y="87"/>
                  <a:pt x="271" y="161"/>
                </a:cubicBezTo>
                <a:cubicBezTo>
                  <a:pt x="264" y="236"/>
                  <a:pt x="195" y="280"/>
                  <a:pt x="124" y="273"/>
                </a:cubicBezTo>
                <a:cubicBezTo>
                  <a:pt x="51" y="266"/>
                  <a:pt x="0" y="210"/>
                  <a:pt x="5" y="136"/>
                </a:cubicBezTo>
                <a:cubicBezTo>
                  <a:pt x="10" y="62"/>
                  <a:pt x="79" y="0"/>
                  <a:pt x="155" y="13"/>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6" name="Freeform 26"/>
          <p:cNvSpPr>
            <a:spLocks/>
          </p:cNvSpPr>
          <p:nvPr/>
        </p:nvSpPr>
        <p:spPr bwMode="auto">
          <a:xfrm>
            <a:off x="5948363" y="2863850"/>
            <a:ext cx="1135062" cy="1114425"/>
          </a:xfrm>
          <a:custGeom>
            <a:avLst/>
            <a:gdLst>
              <a:gd name="T0" fmla="*/ 44 w 298"/>
              <a:gd name="T1" fmla="*/ 235 h 292"/>
              <a:gd name="T2" fmla="*/ 228 w 298"/>
              <a:gd name="T3" fmla="*/ 253 h 292"/>
              <a:gd name="T4" fmla="*/ 256 w 298"/>
              <a:gd name="T5" fmla="*/ 77 h 292"/>
              <a:gd name="T6" fmla="*/ 69 w 298"/>
              <a:gd name="T7" fmla="*/ 44 h 292"/>
              <a:gd name="T8" fmla="*/ 44 w 298"/>
              <a:gd name="T9" fmla="*/ 235 h 292"/>
            </a:gdLst>
            <a:ahLst/>
            <a:cxnLst>
              <a:cxn ang="0">
                <a:pos x="T0" y="T1"/>
              </a:cxn>
              <a:cxn ang="0">
                <a:pos x="T2" y="T3"/>
              </a:cxn>
              <a:cxn ang="0">
                <a:pos x="T4" y="T5"/>
              </a:cxn>
              <a:cxn ang="0">
                <a:pos x="T6" y="T7"/>
              </a:cxn>
              <a:cxn ang="0">
                <a:pos x="T8" y="T9"/>
              </a:cxn>
            </a:cxnLst>
            <a:rect l="0" t="0" r="r" b="b"/>
            <a:pathLst>
              <a:path w="298" h="292">
                <a:moveTo>
                  <a:pt x="44" y="235"/>
                </a:moveTo>
                <a:cubicBezTo>
                  <a:pt x="86" y="289"/>
                  <a:pt x="175" y="292"/>
                  <a:pt x="228" y="253"/>
                </a:cubicBezTo>
                <a:cubicBezTo>
                  <a:pt x="282" y="213"/>
                  <a:pt x="298" y="131"/>
                  <a:pt x="256" y="77"/>
                </a:cubicBezTo>
                <a:cubicBezTo>
                  <a:pt x="210" y="16"/>
                  <a:pt x="133" y="0"/>
                  <a:pt x="69" y="44"/>
                </a:cubicBezTo>
                <a:cubicBezTo>
                  <a:pt x="7" y="86"/>
                  <a:pt x="0" y="177"/>
                  <a:pt x="44" y="235"/>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8" name="Freeform 28"/>
          <p:cNvSpPr>
            <a:spLocks/>
          </p:cNvSpPr>
          <p:nvPr/>
        </p:nvSpPr>
        <p:spPr bwMode="auto">
          <a:xfrm>
            <a:off x="5978525" y="517525"/>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9" name="Freeform 29"/>
          <p:cNvSpPr>
            <a:spLocks/>
          </p:cNvSpPr>
          <p:nvPr/>
        </p:nvSpPr>
        <p:spPr bwMode="auto">
          <a:xfrm>
            <a:off x="1152525" y="2154238"/>
            <a:ext cx="2611437" cy="2586038"/>
          </a:xfrm>
          <a:custGeom>
            <a:avLst/>
            <a:gdLst>
              <a:gd name="T0" fmla="*/ 113 w 685"/>
              <a:gd name="T1" fmla="*/ 577 h 678"/>
              <a:gd name="T2" fmla="*/ 328 w 685"/>
              <a:gd name="T3" fmla="*/ 672 h 678"/>
              <a:gd name="T4" fmla="*/ 512 w 685"/>
              <a:gd name="T5" fmla="*/ 638 h 678"/>
              <a:gd name="T6" fmla="*/ 680 w 685"/>
              <a:gd name="T7" fmla="*/ 339 h 678"/>
              <a:gd name="T8" fmla="*/ 526 w 685"/>
              <a:gd name="T9" fmla="*/ 69 h 678"/>
              <a:gd name="T10" fmla="*/ 217 w 685"/>
              <a:gd name="T11" fmla="*/ 41 h 678"/>
              <a:gd name="T12" fmla="*/ 20 w 685"/>
              <a:gd name="T13" fmla="*/ 282 h 678"/>
              <a:gd name="T14" fmla="*/ 113 w 685"/>
              <a:gd name="T15" fmla="*/ 577 h 6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5" h="678">
                <a:moveTo>
                  <a:pt x="113" y="577"/>
                </a:moveTo>
                <a:cubicBezTo>
                  <a:pt x="171" y="633"/>
                  <a:pt x="249" y="665"/>
                  <a:pt x="328" y="672"/>
                </a:cubicBezTo>
                <a:cubicBezTo>
                  <a:pt x="391" y="678"/>
                  <a:pt x="456" y="667"/>
                  <a:pt x="512" y="638"/>
                </a:cubicBezTo>
                <a:cubicBezTo>
                  <a:pt x="619" y="583"/>
                  <a:pt x="685" y="460"/>
                  <a:pt x="680" y="339"/>
                </a:cubicBezTo>
                <a:cubicBezTo>
                  <a:pt x="676" y="232"/>
                  <a:pt x="617" y="128"/>
                  <a:pt x="526" y="69"/>
                </a:cubicBezTo>
                <a:cubicBezTo>
                  <a:pt x="436" y="11"/>
                  <a:pt x="316" y="0"/>
                  <a:pt x="217" y="41"/>
                </a:cubicBezTo>
                <a:cubicBezTo>
                  <a:pt x="117" y="83"/>
                  <a:pt x="41" y="176"/>
                  <a:pt x="20" y="282"/>
                </a:cubicBezTo>
                <a:cubicBezTo>
                  <a:pt x="0" y="387"/>
                  <a:pt x="36" y="503"/>
                  <a:pt x="113" y="577"/>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nvGrpSpPr>
          <p:cNvPr id="37" name="Group 36"/>
          <p:cNvGrpSpPr/>
          <p:nvPr/>
        </p:nvGrpSpPr>
        <p:grpSpPr>
          <a:xfrm>
            <a:off x="1953263" y="2901950"/>
            <a:ext cx="1181414" cy="1058952"/>
            <a:chOff x="1953263" y="2901950"/>
            <a:chExt cx="1181414" cy="1058952"/>
          </a:xfrm>
        </p:grpSpPr>
        <p:sp>
          <p:nvSpPr>
            <p:cNvPr id="35" name="Rectangle 35"/>
            <p:cNvSpPr>
              <a:spLocks noChangeArrowheads="1"/>
            </p:cNvSpPr>
            <p:nvPr/>
          </p:nvSpPr>
          <p:spPr bwMode="auto">
            <a:xfrm>
              <a:off x="2045467" y="2901950"/>
              <a:ext cx="990657"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RU" sz="3900" b="1" i="0" u="none" strike="noStrike" cap="none" normalizeH="0" baseline="0" dirty="0">
                  <a:ln>
                    <a:noFill/>
                  </a:ln>
                  <a:effectLst/>
                  <a:latin typeface="Amatic" panose="02000803000000000000" pitchFamily="2" charset="0"/>
                </a:rPr>
                <a:t>Your KIT</a:t>
              </a:r>
              <a:endParaRPr kumimoji="0" lang="ru-RU" altLang="ru-RU" sz="1800" b="0" i="0" u="none" strike="noStrike" cap="none" normalizeH="0" baseline="0" dirty="0">
                <a:ln>
                  <a:noFill/>
                </a:ln>
                <a:effectLst/>
              </a:endParaRPr>
            </a:p>
          </p:txBody>
        </p:sp>
        <p:sp>
          <p:nvSpPr>
            <p:cNvPr id="36" name="Rectangle 36"/>
            <p:cNvSpPr>
              <a:spLocks noChangeArrowheads="1"/>
            </p:cNvSpPr>
            <p:nvPr/>
          </p:nvSpPr>
          <p:spPr bwMode="auto">
            <a:xfrm>
              <a:off x="1953263" y="3360738"/>
              <a:ext cx="118141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RU" sz="3900" b="1" i="0" u="none" strike="noStrike" cap="none" normalizeH="0" baseline="0" dirty="0">
                  <a:ln>
                    <a:noFill/>
                  </a:ln>
                  <a:effectLst/>
                  <a:latin typeface="Amatic" panose="02000803000000000000" pitchFamily="2" charset="0"/>
                </a:rPr>
                <a:t>Contents</a:t>
              </a:r>
              <a:endParaRPr kumimoji="0" lang="ru-RU" altLang="ru-RU" sz="1800" b="0" i="0" u="none" strike="noStrike" cap="none" normalizeH="0" baseline="0" dirty="0">
                <a:ln>
                  <a:noFill/>
                </a:ln>
                <a:effectLst/>
              </a:endParaRPr>
            </a:p>
          </p:txBody>
        </p:sp>
      </p:grpSp>
      <p:sp>
        <p:nvSpPr>
          <p:cNvPr id="4" name="Title 3">
            <a:extLst>
              <a:ext uri="{FF2B5EF4-FFF2-40B4-BE49-F238E27FC236}">
                <a16:creationId xmlns:a16="http://schemas.microsoft.com/office/drawing/2014/main" id="{DF4934F5-DE80-778A-CE98-70025DD3E399}"/>
              </a:ext>
            </a:extLst>
          </p:cNvPr>
          <p:cNvSpPr>
            <a:spLocks noGrp="1"/>
          </p:cNvSpPr>
          <p:nvPr>
            <p:ph type="title"/>
          </p:nvPr>
        </p:nvSpPr>
        <p:spPr>
          <a:xfrm>
            <a:off x="680321" y="753228"/>
            <a:ext cx="4518375" cy="1080938"/>
          </a:xfrm>
        </p:spPr>
        <p:txBody>
          <a:bodyPr>
            <a:normAutofit/>
          </a:bodyPr>
          <a:lstStyle/>
          <a:p>
            <a:r>
              <a:rPr lang="en-GB" sz="5400" dirty="0">
                <a:latin typeface="Amatic" panose="02000803000000000000" pitchFamily="2" charset="0"/>
              </a:rPr>
              <a:t>Event Toolkit 2023</a:t>
            </a:r>
          </a:p>
        </p:txBody>
      </p:sp>
      <p:sp>
        <p:nvSpPr>
          <p:cNvPr id="5" name="Rectangle 7">
            <a:extLst>
              <a:ext uri="{FF2B5EF4-FFF2-40B4-BE49-F238E27FC236}">
                <a16:creationId xmlns:a16="http://schemas.microsoft.com/office/drawing/2014/main" id="{55C1C72A-2ACD-409A-2574-65A608F52BA0}"/>
              </a:ext>
            </a:extLst>
          </p:cNvPr>
          <p:cNvSpPr>
            <a:spLocks noChangeArrowheads="1"/>
          </p:cNvSpPr>
          <p:nvPr/>
        </p:nvSpPr>
        <p:spPr bwMode="auto">
          <a:xfrm>
            <a:off x="6243207" y="445755"/>
            <a:ext cx="537006"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700" b="1" i="0" u="none" strike="noStrike" cap="none" normalizeH="0" baseline="0" dirty="0">
                <a:ln>
                  <a:noFill/>
                </a:ln>
                <a:effectLst/>
                <a:latin typeface="Amatic" panose="02000803000000000000" pitchFamily="2" charset="0"/>
              </a:rPr>
              <a:t>01</a:t>
            </a:r>
            <a:endParaRPr kumimoji="0" lang="ru-RU" altLang="ru-RU" sz="1800" b="0" i="0" u="none" strike="noStrike" cap="none" normalizeH="0" baseline="0" dirty="0">
              <a:ln>
                <a:noFill/>
              </a:ln>
              <a:effectLst/>
            </a:endParaRPr>
          </a:p>
        </p:txBody>
      </p:sp>
      <p:grpSp>
        <p:nvGrpSpPr>
          <p:cNvPr id="2" name="Group 1">
            <a:extLst>
              <a:ext uri="{FF2B5EF4-FFF2-40B4-BE49-F238E27FC236}">
                <a16:creationId xmlns:a16="http://schemas.microsoft.com/office/drawing/2014/main" id="{F60F97A4-FE94-52A5-A68D-D48EAE4777AE}"/>
              </a:ext>
            </a:extLst>
          </p:cNvPr>
          <p:cNvGrpSpPr/>
          <p:nvPr/>
        </p:nvGrpSpPr>
        <p:grpSpPr>
          <a:xfrm>
            <a:off x="5924550" y="1670050"/>
            <a:ext cx="1144587" cy="1191042"/>
            <a:chOff x="5924550" y="1670050"/>
            <a:chExt cx="1144587" cy="1191042"/>
          </a:xfrm>
        </p:grpSpPr>
        <p:sp>
          <p:nvSpPr>
            <p:cNvPr id="27" name="Freeform 27"/>
            <p:cNvSpPr>
              <a:spLocks/>
            </p:cNvSpPr>
            <p:nvPr/>
          </p:nvSpPr>
          <p:spPr bwMode="auto">
            <a:xfrm>
              <a:off x="5924550" y="1670050"/>
              <a:ext cx="1144587" cy="1139825"/>
            </a:xfrm>
            <a:custGeom>
              <a:avLst/>
              <a:gdLst>
                <a:gd name="T0" fmla="*/ 248 w 300"/>
                <a:gd name="T1" fmla="*/ 55 h 299"/>
                <a:gd name="T2" fmla="*/ 54 w 300"/>
                <a:gd name="T3" fmla="*/ 60 h 299"/>
                <a:gd name="T4" fmla="*/ 68 w 300"/>
                <a:gd name="T5" fmla="*/ 250 h 299"/>
                <a:gd name="T6" fmla="*/ 255 w 300"/>
                <a:gd name="T7" fmla="*/ 235 h 299"/>
                <a:gd name="T8" fmla="*/ 248 w 300"/>
                <a:gd name="T9" fmla="*/ 55 h 299"/>
              </a:gdLst>
              <a:ahLst/>
              <a:cxnLst>
                <a:cxn ang="0">
                  <a:pos x="T0" y="T1"/>
                </a:cxn>
                <a:cxn ang="0">
                  <a:pos x="T2" y="T3"/>
                </a:cxn>
                <a:cxn ang="0">
                  <a:pos x="T4" y="T5"/>
                </a:cxn>
                <a:cxn ang="0">
                  <a:pos x="T6" y="T7"/>
                </a:cxn>
                <a:cxn ang="0">
                  <a:pos x="T8" y="T9"/>
                </a:cxn>
              </a:cxnLst>
              <a:rect l="0" t="0" r="r" b="b"/>
              <a:pathLst>
                <a:path w="300" h="299">
                  <a:moveTo>
                    <a:pt x="248" y="55"/>
                  </a:moveTo>
                  <a:cubicBezTo>
                    <a:pt x="195" y="0"/>
                    <a:pt x="107" y="9"/>
                    <a:pt x="54" y="60"/>
                  </a:cubicBezTo>
                  <a:cubicBezTo>
                    <a:pt x="0" y="111"/>
                    <a:pt x="18" y="203"/>
                    <a:pt x="68" y="250"/>
                  </a:cubicBezTo>
                  <a:cubicBezTo>
                    <a:pt x="121" y="299"/>
                    <a:pt x="211" y="288"/>
                    <a:pt x="255" y="235"/>
                  </a:cubicBezTo>
                  <a:cubicBezTo>
                    <a:pt x="300" y="182"/>
                    <a:pt x="296" y="103"/>
                    <a:pt x="248" y="55"/>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9E6EEC52-538F-8B13-B609-6743F9EF8FFE}"/>
                </a:ext>
              </a:extLst>
            </p:cNvPr>
            <p:cNvSpPr>
              <a:spLocks noChangeArrowheads="1"/>
            </p:cNvSpPr>
            <p:nvPr/>
          </p:nvSpPr>
          <p:spPr bwMode="auto">
            <a:xfrm>
              <a:off x="6228340" y="1676152"/>
              <a:ext cx="578685"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700" b="1" i="0" u="none" strike="noStrike" cap="none" normalizeH="0" baseline="0" dirty="0">
                  <a:ln>
                    <a:noFill/>
                  </a:ln>
                  <a:effectLst/>
                  <a:latin typeface="Amatic" panose="02000803000000000000" pitchFamily="2" charset="0"/>
                </a:rPr>
                <a:t>0</a:t>
              </a:r>
              <a:r>
                <a:rPr kumimoji="0" lang="en-GB" altLang="ru-RU" sz="7700" b="1" i="0" u="none" strike="noStrike" cap="none" normalizeH="0" baseline="0" dirty="0">
                  <a:ln>
                    <a:noFill/>
                  </a:ln>
                  <a:effectLst/>
                  <a:latin typeface="Amatic" panose="02000803000000000000" pitchFamily="2" charset="0"/>
                </a:rPr>
                <a:t>2</a:t>
              </a:r>
              <a:endParaRPr kumimoji="0" lang="ru-RU" altLang="ru-RU" sz="1800" b="0" i="0" u="none" strike="noStrike" cap="none" normalizeH="0" baseline="0" dirty="0">
                <a:ln>
                  <a:noFill/>
                </a:ln>
                <a:effectLst/>
              </a:endParaRPr>
            </a:p>
          </p:txBody>
        </p:sp>
      </p:grpSp>
      <p:sp>
        <p:nvSpPr>
          <p:cNvPr id="9" name="Rectangle 7">
            <a:extLst>
              <a:ext uri="{FF2B5EF4-FFF2-40B4-BE49-F238E27FC236}">
                <a16:creationId xmlns:a16="http://schemas.microsoft.com/office/drawing/2014/main" id="{B4B745B1-0288-192D-A100-1A1DF2AB6C60}"/>
              </a:ext>
            </a:extLst>
          </p:cNvPr>
          <p:cNvSpPr>
            <a:spLocks noChangeArrowheads="1"/>
          </p:cNvSpPr>
          <p:nvPr/>
        </p:nvSpPr>
        <p:spPr bwMode="auto">
          <a:xfrm>
            <a:off x="6234339" y="2849230"/>
            <a:ext cx="548227"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700" b="1" i="0" u="none" strike="noStrike" cap="none" normalizeH="0" baseline="0" dirty="0">
                <a:ln>
                  <a:noFill/>
                </a:ln>
                <a:effectLst/>
                <a:latin typeface="Amatic" panose="02000803000000000000" pitchFamily="2" charset="0"/>
              </a:rPr>
              <a:t>0</a:t>
            </a:r>
            <a:r>
              <a:rPr kumimoji="0" lang="en-GB" altLang="ru-RU" sz="7700" b="1" i="0" u="none" strike="noStrike" cap="none" normalizeH="0" baseline="0" dirty="0">
                <a:ln>
                  <a:noFill/>
                </a:ln>
                <a:effectLst/>
                <a:latin typeface="Amatic" panose="02000803000000000000" pitchFamily="2" charset="0"/>
              </a:rPr>
              <a:t>3</a:t>
            </a:r>
            <a:endParaRPr kumimoji="0" lang="ru-RU" altLang="ru-RU" sz="1800" b="0" i="0" u="none" strike="noStrike" cap="none" normalizeH="0" baseline="0" dirty="0">
              <a:ln>
                <a:noFill/>
              </a:ln>
              <a:effectLst/>
            </a:endParaRPr>
          </a:p>
        </p:txBody>
      </p:sp>
      <p:sp>
        <p:nvSpPr>
          <p:cNvPr id="10" name="Rectangle 7">
            <a:extLst>
              <a:ext uri="{FF2B5EF4-FFF2-40B4-BE49-F238E27FC236}">
                <a16:creationId xmlns:a16="http://schemas.microsoft.com/office/drawing/2014/main" id="{D734BF12-8416-1988-D3C2-D6628EFF518C}"/>
              </a:ext>
            </a:extLst>
          </p:cNvPr>
          <p:cNvSpPr>
            <a:spLocks noChangeArrowheads="1"/>
          </p:cNvSpPr>
          <p:nvPr/>
        </p:nvSpPr>
        <p:spPr bwMode="auto">
          <a:xfrm>
            <a:off x="6232700" y="4032250"/>
            <a:ext cx="586699"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700" b="1" i="0" u="none" strike="noStrike" cap="none" normalizeH="0" baseline="0" dirty="0">
                <a:ln>
                  <a:noFill/>
                </a:ln>
                <a:effectLst/>
                <a:latin typeface="Amatic" panose="02000803000000000000" pitchFamily="2" charset="0"/>
              </a:rPr>
              <a:t>0</a:t>
            </a:r>
            <a:r>
              <a:rPr kumimoji="0" lang="en-GB" altLang="ru-RU" sz="7700" b="1" i="0" u="none" strike="noStrike" cap="none" normalizeH="0" baseline="0" dirty="0">
                <a:ln>
                  <a:noFill/>
                </a:ln>
                <a:effectLst/>
                <a:latin typeface="Amatic" panose="02000803000000000000" pitchFamily="2" charset="0"/>
              </a:rPr>
              <a:t>4</a:t>
            </a:r>
            <a:endParaRPr kumimoji="0" lang="ru-RU" altLang="ru-RU" sz="1800" b="0" i="0" u="none" strike="noStrike" cap="none" normalizeH="0" baseline="0" dirty="0">
              <a:ln>
                <a:noFill/>
              </a:ln>
              <a:effectLst/>
            </a:endParaRPr>
          </a:p>
        </p:txBody>
      </p:sp>
      <p:sp>
        <p:nvSpPr>
          <p:cNvPr id="12" name="Rectangle 7">
            <a:extLst>
              <a:ext uri="{FF2B5EF4-FFF2-40B4-BE49-F238E27FC236}">
                <a16:creationId xmlns:a16="http://schemas.microsoft.com/office/drawing/2014/main" id="{1FEB0DF7-71BA-66F0-2521-A2C77F422053}"/>
              </a:ext>
            </a:extLst>
          </p:cNvPr>
          <p:cNvSpPr>
            <a:spLocks noChangeArrowheads="1"/>
          </p:cNvSpPr>
          <p:nvPr/>
        </p:nvSpPr>
        <p:spPr bwMode="auto">
          <a:xfrm>
            <a:off x="6254690" y="5227305"/>
            <a:ext cx="525785"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700" b="1" i="0" u="none" strike="noStrike" cap="none" normalizeH="0" baseline="0" dirty="0">
                <a:ln>
                  <a:noFill/>
                </a:ln>
                <a:effectLst/>
                <a:latin typeface="Amatic" panose="02000803000000000000" pitchFamily="2" charset="0"/>
              </a:rPr>
              <a:t>0</a:t>
            </a:r>
            <a:r>
              <a:rPr kumimoji="0" lang="en-GB" altLang="ru-RU" sz="7700" b="1" i="0" u="none" strike="noStrike" cap="none" normalizeH="0" baseline="0" dirty="0">
                <a:ln>
                  <a:noFill/>
                </a:ln>
                <a:effectLst/>
                <a:latin typeface="Amatic" panose="02000803000000000000" pitchFamily="2" charset="0"/>
              </a:rPr>
              <a:t>5</a:t>
            </a:r>
            <a:endParaRPr kumimoji="0" lang="ru-RU" altLang="ru-RU" sz="1800" b="0" i="0" u="none" strike="noStrike" cap="none" normalizeH="0" baseline="0" dirty="0">
              <a:ln>
                <a:noFill/>
              </a:ln>
              <a:effectLst/>
            </a:endParaRPr>
          </a:p>
        </p:txBody>
      </p:sp>
      <p:pic>
        <p:nvPicPr>
          <p:cNvPr id="13" name="Picture 12">
            <a:extLst>
              <a:ext uri="{FF2B5EF4-FFF2-40B4-BE49-F238E27FC236}">
                <a16:creationId xmlns:a16="http://schemas.microsoft.com/office/drawing/2014/main" id="{91CB1960-1FA6-DC4A-8F9B-EEE04FD6A2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Tree>
    <p:extLst>
      <p:ext uri="{BB962C8B-B14F-4D97-AF65-F5344CB8AC3E}">
        <p14:creationId xmlns:p14="http://schemas.microsoft.com/office/powerpoint/2010/main" val="397683797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par>
                                    <p:cTn id="10" presetID="53" presetClass="entr" presetSubtype="16" fill="hold" nodeType="with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animEffect transition="in" filter="fade">
                                          <p:cBhvr>
                                            <p:cTn id="14" dur="500"/>
                                            <p:tgtEl>
                                              <p:spTgt spid="37"/>
                                            </p:tgtEl>
                                          </p:cBhvr>
                                        </p:animEffect>
                                      </p:childTnLst>
                                    </p:cTn>
                                  </p:par>
                                  <p:par>
                                    <p:cTn id="15" presetID="22" presetClass="entr" presetSubtype="8" fill="hold" grpId="0" nodeType="withEffect">
                                      <p:stCondLst>
                                        <p:cond delay="10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par>
                                    <p:cTn id="18" presetID="22" presetClass="entr" presetSubtype="8" fill="hold" grpId="0" nodeType="withEffect">
                                      <p:stCondLst>
                                        <p:cond delay="30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500"/>
                                            <p:tgtEl>
                                              <p:spTgt spid="22"/>
                                            </p:tgtEl>
                                          </p:cBhvr>
                                        </p:animEffect>
                                      </p:childTnLst>
                                    </p:cTn>
                                  </p:par>
                                  <p:par>
                                    <p:cTn id="21" presetID="22" presetClass="entr" presetSubtype="8" fill="hold" grpId="0" nodeType="withEffect">
                                      <p:stCondLst>
                                        <p:cond delay="500"/>
                                      </p:stCondLst>
                                      <p:childTnLst>
                                        <p:set>
                                          <p:cBhvr>
                                            <p:cTn id="22" dur="1" fill="hold">
                                              <p:stCondLst>
                                                <p:cond delay="0"/>
                                              </p:stCondLst>
                                            </p:cTn>
                                            <p:tgtEl>
                                              <p:spTgt spid="21"/>
                                            </p:tgtEl>
                                            <p:attrNameLst>
                                              <p:attrName>style.visibility</p:attrName>
                                            </p:attrNameLst>
                                          </p:cBhvr>
                                          <p:to>
                                            <p:strVal val="visible"/>
                                          </p:to>
                                        </p:set>
                                        <p:animEffect transition="in" filter="wipe(left)">
                                          <p:cBhvr>
                                            <p:cTn id="23" dur="500"/>
                                            <p:tgtEl>
                                              <p:spTgt spid="21"/>
                                            </p:tgtEl>
                                          </p:cBhvr>
                                        </p:animEffect>
                                      </p:childTnLst>
                                    </p:cTn>
                                  </p:par>
                                  <p:par>
                                    <p:cTn id="24" presetID="22" presetClass="entr" presetSubtype="8" fill="hold" grpId="0" nodeType="withEffect">
                                      <p:stCondLst>
                                        <p:cond delay="700"/>
                                      </p:stCondLst>
                                      <p:childTnLst>
                                        <p:set>
                                          <p:cBhvr>
                                            <p:cTn id="25" dur="1" fill="hold">
                                              <p:stCondLst>
                                                <p:cond delay="0"/>
                                              </p:stCondLst>
                                            </p:cTn>
                                            <p:tgtEl>
                                              <p:spTgt spid="20"/>
                                            </p:tgtEl>
                                            <p:attrNameLst>
                                              <p:attrName>style.visibility</p:attrName>
                                            </p:attrNameLst>
                                          </p:cBhvr>
                                          <p:to>
                                            <p:strVal val="visible"/>
                                          </p:to>
                                        </p:set>
                                        <p:animEffect transition="in" filter="wipe(left)">
                                          <p:cBhvr>
                                            <p:cTn id="26" dur="500"/>
                                            <p:tgtEl>
                                              <p:spTgt spid="20"/>
                                            </p:tgtEl>
                                          </p:cBhvr>
                                        </p:animEffect>
                                      </p:childTnLst>
                                    </p:cTn>
                                  </p:par>
                                  <p:par>
                                    <p:cTn id="27" presetID="22" presetClass="entr" presetSubtype="8" fill="hold" grpId="0" nodeType="withEffect">
                                      <p:stCondLst>
                                        <p:cond delay="90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par>
                                    <p:cTn id="30" presetID="2" presetClass="entr" presetSubtype="2" fill="hold" grpId="0" nodeType="withEffect" p14:presetBounceEnd="67000">
                                      <p:stCondLst>
                                        <p:cond delay="250"/>
                                      </p:stCondLst>
                                      <p:childTnLst>
                                        <p:set>
                                          <p:cBhvr>
                                            <p:cTn id="31" dur="1" fill="hold">
                                              <p:stCondLst>
                                                <p:cond delay="0"/>
                                              </p:stCondLst>
                                            </p:cTn>
                                            <p:tgtEl>
                                              <p:spTgt spid="24"/>
                                            </p:tgtEl>
                                            <p:attrNameLst>
                                              <p:attrName>style.visibility</p:attrName>
                                            </p:attrNameLst>
                                          </p:cBhvr>
                                          <p:to>
                                            <p:strVal val="visible"/>
                                          </p:to>
                                        </p:set>
                                        <p:anim calcmode="lin" valueType="num" p14:bounceEnd="67000">
                                          <p:cBhvr additive="base">
                                            <p:cTn id="32" dur="1000" fill="hold"/>
                                            <p:tgtEl>
                                              <p:spTgt spid="24"/>
                                            </p:tgtEl>
                                            <p:attrNameLst>
                                              <p:attrName>ppt_x</p:attrName>
                                            </p:attrNameLst>
                                          </p:cBhvr>
                                          <p:tavLst>
                                            <p:tav tm="0">
                                              <p:val>
                                                <p:strVal val="1+#ppt_w/2"/>
                                              </p:val>
                                            </p:tav>
                                            <p:tav tm="100000">
                                              <p:val>
                                                <p:strVal val="#ppt_x"/>
                                              </p:val>
                                            </p:tav>
                                          </p:tavLst>
                                        </p:anim>
                                        <p:anim calcmode="lin" valueType="num" p14:bounceEnd="67000">
                                          <p:cBhvr additive="base">
                                            <p:cTn id="33" dur="1000" fill="hold"/>
                                            <p:tgtEl>
                                              <p:spTgt spid="24"/>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14:presetBounceEnd="67000">
                                      <p:stCondLst>
                                        <p:cond delay="450"/>
                                      </p:stCondLst>
                                      <p:childTnLst>
                                        <p:set>
                                          <p:cBhvr>
                                            <p:cTn id="35" dur="1" fill="hold">
                                              <p:stCondLst>
                                                <p:cond delay="0"/>
                                              </p:stCondLst>
                                            </p:cTn>
                                            <p:tgtEl>
                                              <p:spTgt spid="25"/>
                                            </p:tgtEl>
                                            <p:attrNameLst>
                                              <p:attrName>style.visibility</p:attrName>
                                            </p:attrNameLst>
                                          </p:cBhvr>
                                          <p:to>
                                            <p:strVal val="visible"/>
                                          </p:to>
                                        </p:set>
                                        <p:anim calcmode="lin" valueType="num" p14:bounceEnd="67000">
                                          <p:cBhvr additive="base">
                                            <p:cTn id="36" dur="1000" fill="hold"/>
                                            <p:tgtEl>
                                              <p:spTgt spid="25"/>
                                            </p:tgtEl>
                                            <p:attrNameLst>
                                              <p:attrName>ppt_x</p:attrName>
                                            </p:attrNameLst>
                                          </p:cBhvr>
                                          <p:tavLst>
                                            <p:tav tm="0">
                                              <p:val>
                                                <p:strVal val="1+#ppt_w/2"/>
                                              </p:val>
                                            </p:tav>
                                            <p:tav tm="100000">
                                              <p:val>
                                                <p:strVal val="#ppt_x"/>
                                              </p:val>
                                            </p:tav>
                                          </p:tavLst>
                                        </p:anim>
                                        <p:anim calcmode="lin" valueType="num" p14:bounceEnd="67000">
                                          <p:cBhvr additive="base">
                                            <p:cTn id="37" dur="1000" fill="hold"/>
                                            <p:tgtEl>
                                              <p:spTgt spid="25"/>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14:presetBounceEnd="67000">
                                      <p:stCondLst>
                                        <p:cond delay="650"/>
                                      </p:stCondLst>
                                      <p:childTnLst>
                                        <p:set>
                                          <p:cBhvr>
                                            <p:cTn id="39" dur="1" fill="hold">
                                              <p:stCondLst>
                                                <p:cond delay="0"/>
                                              </p:stCondLst>
                                            </p:cTn>
                                            <p:tgtEl>
                                              <p:spTgt spid="26"/>
                                            </p:tgtEl>
                                            <p:attrNameLst>
                                              <p:attrName>style.visibility</p:attrName>
                                            </p:attrNameLst>
                                          </p:cBhvr>
                                          <p:to>
                                            <p:strVal val="visible"/>
                                          </p:to>
                                        </p:set>
                                        <p:anim calcmode="lin" valueType="num" p14:bounceEnd="67000">
                                          <p:cBhvr additive="base">
                                            <p:cTn id="40" dur="1000" fill="hold"/>
                                            <p:tgtEl>
                                              <p:spTgt spid="26"/>
                                            </p:tgtEl>
                                            <p:attrNameLst>
                                              <p:attrName>ppt_x</p:attrName>
                                            </p:attrNameLst>
                                          </p:cBhvr>
                                          <p:tavLst>
                                            <p:tav tm="0">
                                              <p:val>
                                                <p:strVal val="1+#ppt_w/2"/>
                                              </p:val>
                                            </p:tav>
                                            <p:tav tm="100000">
                                              <p:val>
                                                <p:strVal val="#ppt_x"/>
                                              </p:val>
                                            </p:tav>
                                          </p:tavLst>
                                        </p:anim>
                                        <p:anim calcmode="lin" valueType="num" p14:bounceEnd="67000">
                                          <p:cBhvr additive="base">
                                            <p:cTn id="41" dur="1000" fill="hold"/>
                                            <p:tgtEl>
                                              <p:spTgt spid="26"/>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14:presetBounceEnd="67000">
                                      <p:stCondLst>
                                        <p:cond delay="1050"/>
                                      </p:stCondLst>
                                      <p:childTnLst>
                                        <p:set>
                                          <p:cBhvr>
                                            <p:cTn id="43" dur="1" fill="hold">
                                              <p:stCondLst>
                                                <p:cond delay="0"/>
                                              </p:stCondLst>
                                            </p:cTn>
                                            <p:tgtEl>
                                              <p:spTgt spid="28"/>
                                            </p:tgtEl>
                                            <p:attrNameLst>
                                              <p:attrName>style.visibility</p:attrName>
                                            </p:attrNameLst>
                                          </p:cBhvr>
                                          <p:to>
                                            <p:strVal val="visible"/>
                                          </p:to>
                                        </p:set>
                                        <p:anim calcmode="lin" valueType="num" p14:bounceEnd="67000">
                                          <p:cBhvr additive="base">
                                            <p:cTn id="44" dur="1000" fill="hold"/>
                                            <p:tgtEl>
                                              <p:spTgt spid="28"/>
                                            </p:tgtEl>
                                            <p:attrNameLst>
                                              <p:attrName>ppt_x</p:attrName>
                                            </p:attrNameLst>
                                          </p:cBhvr>
                                          <p:tavLst>
                                            <p:tav tm="0">
                                              <p:val>
                                                <p:strVal val="1+#ppt_w/2"/>
                                              </p:val>
                                            </p:tav>
                                            <p:tav tm="100000">
                                              <p:val>
                                                <p:strVal val="#ppt_x"/>
                                              </p:val>
                                            </p:tav>
                                          </p:tavLst>
                                        </p:anim>
                                        <p:anim calcmode="lin" valueType="num" p14:bounceEnd="67000">
                                          <p:cBhvr additive="base">
                                            <p:cTn id="45" dur="1000" fill="hold"/>
                                            <p:tgtEl>
                                              <p:spTgt spid="28"/>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14:presetBounceEnd="67000">
                                      <p:stCondLst>
                                        <p:cond delay="1500"/>
                                      </p:stCondLst>
                                      <p:childTnLst>
                                        <p:set>
                                          <p:cBhvr>
                                            <p:cTn id="47" dur="1" fill="hold">
                                              <p:stCondLst>
                                                <p:cond delay="0"/>
                                              </p:stCondLst>
                                            </p:cTn>
                                            <p:tgtEl>
                                              <p:spTgt spid="6"/>
                                            </p:tgtEl>
                                            <p:attrNameLst>
                                              <p:attrName>style.visibility</p:attrName>
                                            </p:attrNameLst>
                                          </p:cBhvr>
                                          <p:to>
                                            <p:strVal val="visible"/>
                                          </p:to>
                                        </p:set>
                                        <p:anim calcmode="lin" valueType="num" p14:bounceEnd="67000">
                                          <p:cBhvr additive="base">
                                            <p:cTn id="48" dur="1000" fill="hold"/>
                                            <p:tgtEl>
                                              <p:spTgt spid="6"/>
                                            </p:tgtEl>
                                            <p:attrNameLst>
                                              <p:attrName>ppt_x</p:attrName>
                                            </p:attrNameLst>
                                          </p:cBhvr>
                                          <p:tavLst>
                                            <p:tav tm="0">
                                              <p:val>
                                                <p:strVal val="1+#ppt_w/2"/>
                                              </p:val>
                                            </p:tav>
                                            <p:tav tm="100000">
                                              <p:val>
                                                <p:strVal val="#ppt_x"/>
                                              </p:val>
                                            </p:tav>
                                          </p:tavLst>
                                        </p:anim>
                                        <p:anim calcmode="lin" valueType="num" p14:bounceEnd="67000">
                                          <p:cBhvr additive="base">
                                            <p:cTn id="49" dur="1000" fill="hold"/>
                                            <p:tgtEl>
                                              <p:spTgt spid="6"/>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14:presetBounceEnd="67000">
                                      <p:stCondLst>
                                        <p:cond delay="1500"/>
                                      </p:stCondLst>
                                      <p:childTnLst>
                                        <p:set>
                                          <p:cBhvr>
                                            <p:cTn id="51" dur="1" fill="hold">
                                              <p:stCondLst>
                                                <p:cond delay="0"/>
                                              </p:stCondLst>
                                            </p:cTn>
                                            <p:tgtEl>
                                              <p:spTgt spid="8"/>
                                            </p:tgtEl>
                                            <p:attrNameLst>
                                              <p:attrName>style.visibility</p:attrName>
                                            </p:attrNameLst>
                                          </p:cBhvr>
                                          <p:to>
                                            <p:strVal val="visible"/>
                                          </p:to>
                                        </p:set>
                                        <p:anim calcmode="lin" valueType="num" p14:bounceEnd="67000">
                                          <p:cBhvr additive="base">
                                            <p:cTn id="52" dur="1000" fill="hold"/>
                                            <p:tgtEl>
                                              <p:spTgt spid="8"/>
                                            </p:tgtEl>
                                            <p:attrNameLst>
                                              <p:attrName>ppt_x</p:attrName>
                                            </p:attrNameLst>
                                          </p:cBhvr>
                                          <p:tavLst>
                                            <p:tav tm="0">
                                              <p:val>
                                                <p:strVal val="1+#ppt_w/2"/>
                                              </p:val>
                                            </p:tav>
                                            <p:tav tm="100000">
                                              <p:val>
                                                <p:strVal val="#ppt_x"/>
                                              </p:val>
                                            </p:tav>
                                          </p:tavLst>
                                        </p:anim>
                                        <p:anim calcmode="lin" valueType="num" p14:bounceEnd="67000">
                                          <p:cBhvr additive="base">
                                            <p:cTn id="53" dur="1000" fill="hold"/>
                                            <p:tgtEl>
                                              <p:spTgt spid="8"/>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14:presetBounceEnd="67000">
                                      <p:stCondLst>
                                        <p:cond delay="1500"/>
                                      </p:stCondLst>
                                      <p:childTnLst>
                                        <p:set>
                                          <p:cBhvr>
                                            <p:cTn id="55" dur="1" fill="hold">
                                              <p:stCondLst>
                                                <p:cond delay="0"/>
                                              </p:stCondLst>
                                            </p:cTn>
                                            <p:tgtEl>
                                              <p:spTgt spid="11"/>
                                            </p:tgtEl>
                                            <p:attrNameLst>
                                              <p:attrName>style.visibility</p:attrName>
                                            </p:attrNameLst>
                                          </p:cBhvr>
                                          <p:to>
                                            <p:strVal val="visible"/>
                                          </p:to>
                                        </p:set>
                                        <p:anim calcmode="lin" valueType="num" p14:bounceEnd="67000">
                                          <p:cBhvr additive="base">
                                            <p:cTn id="56" dur="1000" fill="hold"/>
                                            <p:tgtEl>
                                              <p:spTgt spid="11"/>
                                            </p:tgtEl>
                                            <p:attrNameLst>
                                              <p:attrName>ppt_x</p:attrName>
                                            </p:attrNameLst>
                                          </p:cBhvr>
                                          <p:tavLst>
                                            <p:tav tm="0">
                                              <p:val>
                                                <p:strVal val="1+#ppt_w/2"/>
                                              </p:val>
                                            </p:tav>
                                            <p:tav tm="100000">
                                              <p:val>
                                                <p:strVal val="#ppt_x"/>
                                              </p:val>
                                            </p:tav>
                                          </p:tavLst>
                                        </p:anim>
                                        <p:anim calcmode="lin" valueType="num" p14:bounceEnd="67000">
                                          <p:cBhvr additive="base">
                                            <p:cTn id="57" dur="1000" fill="hold"/>
                                            <p:tgtEl>
                                              <p:spTgt spid="11"/>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14:presetBounceEnd="67000">
                                      <p:stCondLst>
                                        <p:cond delay="1500"/>
                                      </p:stCondLst>
                                      <p:childTnLst>
                                        <p:set>
                                          <p:cBhvr>
                                            <p:cTn id="59" dur="1" fill="hold">
                                              <p:stCondLst>
                                                <p:cond delay="0"/>
                                              </p:stCondLst>
                                            </p:cTn>
                                            <p:tgtEl>
                                              <p:spTgt spid="15"/>
                                            </p:tgtEl>
                                            <p:attrNameLst>
                                              <p:attrName>style.visibility</p:attrName>
                                            </p:attrNameLst>
                                          </p:cBhvr>
                                          <p:to>
                                            <p:strVal val="visible"/>
                                          </p:to>
                                        </p:set>
                                        <p:anim calcmode="lin" valueType="num" p14:bounceEnd="67000">
                                          <p:cBhvr additive="base">
                                            <p:cTn id="60" dur="1000" fill="hold"/>
                                            <p:tgtEl>
                                              <p:spTgt spid="15"/>
                                            </p:tgtEl>
                                            <p:attrNameLst>
                                              <p:attrName>ppt_x</p:attrName>
                                            </p:attrNameLst>
                                          </p:cBhvr>
                                          <p:tavLst>
                                            <p:tav tm="0">
                                              <p:val>
                                                <p:strVal val="1+#ppt_w/2"/>
                                              </p:val>
                                            </p:tav>
                                            <p:tav tm="100000">
                                              <p:val>
                                                <p:strVal val="#ppt_x"/>
                                              </p:val>
                                            </p:tav>
                                          </p:tavLst>
                                        </p:anim>
                                        <p:anim calcmode="lin" valueType="num" p14:bounceEnd="67000">
                                          <p:cBhvr additive="base">
                                            <p:cTn id="61" dur="1000" fill="hold"/>
                                            <p:tgtEl>
                                              <p:spTgt spid="15"/>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14:presetBounceEnd="67000">
                                      <p:stCondLst>
                                        <p:cond delay="1500"/>
                                      </p:stCondLst>
                                      <p:childTnLst>
                                        <p:set>
                                          <p:cBhvr>
                                            <p:cTn id="63" dur="1" fill="hold">
                                              <p:stCondLst>
                                                <p:cond delay="0"/>
                                              </p:stCondLst>
                                            </p:cTn>
                                            <p:tgtEl>
                                              <p:spTgt spid="16"/>
                                            </p:tgtEl>
                                            <p:attrNameLst>
                                              <p:attrName>style.visibility</p:attrName>
                                            </p:attrNameLst>
                                          </p:cBhvr>
                                          <p:to>
                                            <p:strVal val="visible"/>
                                          </p:to>
                                        </p:set>
                                        <p:anim calcmode="lin" valueType="num" p14:bounceEnd="67000">
                                          <p:cBhvr additive="base">
                                            <p:cTn id="64" dur="1000" fill="hold"/>
                                            <p:tgtEl>
                                              <p:spTgt spid="16"/>
                                            </p:tgtEl>
                                            <p:attrNameLst>
                                              <p:attrName>ppt_x</p:attrName>
                                            </p:attrNameLst>
                                          </p:cBhvr>
                                          <p:tavLst>
                                            <p:tav tm="0">
                                              <p:val>
                                                <p:strVal val="1+#ppt_w/2"/>
                                              </p:val>
                                            </p:tav>
                                            <p:tav tm="100000">
                                              <p:val>
                                                <p:strVal val="#ppt_x"/>
                                              </p:val>
                                            </p:tav>
                                          </p:tavLst>
                                        </p:anim>
                                        <p:anim calcmode="lin" valueType="num" p14:bounceEnd="67000">
                                          <p:cBhvr additive="base">
                                            <p:cTn id="65" dur="1000" fill="hold"/>
                                            <p:tgtEl>
                                              <p:spTgt spid="16"/>
                                            </p:tgtEl>
                                            <p:attrNameLst>
                                              <p:attrName>ppt_y</p:attrName>
                                            </p:attrNameLst>
                                          </p:cBhvr>
                                          <p:tavLst>
                                            <p:tav tm="0">
                                              <p:val>
                                                <p:strVal val="#ppt_y"/>
                                              </p:val>
                                            </p:tav>
                                            <p:tav tm="100000">
                                              <p:val>
                                                <p:strVal val="#ppt_y"/>
                                              </p:val>
                                            </p:tav>
                                          </p:tavLst>
                                        </p:anim>
                                      </p:childTnLst>
                                    </p:cTn>
                                  </p:par>
                                  <p:par>
                                    <p:cTn id="66" presetID="1" presetClass="entr" presetSubtype="0" fill="hold" nodeType="withEffect">
                                      <p:stCondLst>
                                        <p:cond delay="1250"/>
                                      </p:stCondLst>
                                      <p:childTnLst>
                                        <p:set>
                                          <p:cBhvr>
                                            <p:cTn id="67"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1" grpId="0"/>
          <p:bldP spid="15" grpId="0"/>
          <p:bldP spid="16" grpId="0"/>
          <p:bldP spid="19" grpId="0" animBg="1"/>
          <p:bldP spid="20" grpId="0" animBg="1"/>
          <p:bldP spid="21" grpId="0" animBg="1"/>
          <p:bldP spid="22" grpId="0" animBg="1"/>
          <p:bldP spid="23" grpId="0" animBg="1"/>
          <p:bldP spid="24" grpId="0" animBg="1"/>
          <p:bldP spid="25" grpId="0" animBg="1"/>
          <p:bldP spid="26" grpId="0" animBg="1"/>
          <p:bldP spid="28" grpId="0" animBg="1"/>
          <p:bldP spid="2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par>
                                    <p:cTn id="10" presetID="53" presetClass="entr" presetSubtype="16" fill="hold" nodeType="with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animEffect transition="in" filter="fade">
                                          <p:cBhvr>
                                            <p:cTn id="14" dur="500"/>
                                            <p:tgtEl>
                                              <p:spTgt spid="37"/>
                                            </p:tgtEl>
                                          </p:cBhvr>
                                        </p:animEffect>
                                      </p:childTnLst>
                                    </p:cTn>
                                  </p:par>
                                  <p:par>
                                    <p:cTn id="15" presetID="22" presetClass="entr" presetSubtype="8" fill="hold" grpId="0" nodeType="withEffect">
                                      <p:stCondLst>
                                        <p:cond delay="10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par>
                                    <p:cTn id="18" presetID="22" presetClass="entr" presetSubtype="8" fill="hold" grpId="0" nodeType="withEffect">
                                      <p:stCondLst>
                                        <p:cond delay="30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500"/>
                                            <p:tgtEl>
                                              <p:spTgt spid="22"/>
                                            </p:tgtEl>
                                          </p:cBhvr>
                                        </p:animEffect>
                                      </p:childTnLst>
                                    </p:cTn>
                                  </p:par>
                                  <p:par>
                                    <p:cTn id="21" presetID="22" presetClass="entr" presetSubtype="8" fill="hold" grpId="0" nodeType="withEffect">
                                      <p:stCondLst>
                                        <p:cond delay="500"/>
                                      </p:stCondLst>
                                      <p:childTnLst>
                                        <p:set>
                                          <p:cBhvr>
                                            <p:cTn id="22" dur="1" fill="hold">
                                              <p:stCondLst>
                                                <p:cond delay="0"/>
                                              </p:stCondLst>
                                            </p:cTn>
                                            <p:tgtEl>
                                              <p:spTgt spid="21"/>
                                            </p:tgtEl>
                                            <p:attrNameLst>
                                              <p:attrName>style.visibility</p:attrName>
                                            </p:attrNameLst>
                                          </p:cBhvr>
                                          <p:to>
                                            <p:strVal val="visible"/>
                                          </p:to>
                                        </p:set>
                                        <p:animEffect transition="in" filter="wipe(left)">
                                          <p:cBhvr>
                                            <p:cTn id="23" dur="500"/>
                                            <p:tgtEl>
                                              <p:spTgt spid="21"/>
                                            </p:tgtEl>
                                          </p:cBhvr>
                                        </p:animEffect>
                                      </p:childTnLst>
                                    </p:cTn>
                                  </p:par>
                                  <p:par>
                                    <p:cTn id="24" presetID="22" presetClass="entr" presetSubtype="8" fill="hold" grpId="0" nodeType="withEffect">
                                      <p:stCondLst>
                                        <p:cond delay="700"/>
                                      </p:stCondLst>
                                      <p:childTnLst>
                                        <p:set>
                                          <p:cBhvr>
                                            <p:cTn id="25" dur="1" fill="hold">
                                              <p:stCondLst>
                                                <p:cond delay="0"/>
                                              </p:stCondLst>
                                            </p:cTn>
                                            <p:tgtEl>
                                              <p:spTgt spid="20"/>
                                            </p:tgtEl>
                                            <p:attrNameLst>
                                              <p:attrName>style.visibility</p:attrName>
                                            </p:attrNameLst>
                                          </p:cBhvr>
                                          <p:to>
                                            <p:strVal val="visible"/>
                                          </p:to>
                                        </p:set>
                                        <p:animEffect transition="in" filter="wipe(left)">
                                          <p:cBhvr>
                                            <p:cTn id="26" dur="500"/>
                                            <p:tgtEl>
                                              <p:spTgt spid="20"/>
                                            </p:tgtEl>
                                          </p:cBhvr>
                                        </p:animEffect>
                                      </p:childTnLst>
                                    </p:cTn>
                                  </p:par>
                                  <p:par>
                                    <p:cTn id="27" presetID="22" presetClass="entr" presetSubtype="8" fill="hold" grpId="0" nodeType="withEffect">
                                      <p:stCondLst>
                                        <p:cond delay="90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par>
                                    <p:cTn id="30" presetID="2" presetClass="entr" presetSubtype="2" fill="hold" grpId="0" nodeType="withEffect">
                                      <p:stCondLst>
                                        <p:cond delay="25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1000" fill="hold"/>
                                            <p:tgtEl>
                                              <p:spTgt spid="24"/>
                                            </p:tgtEl>
                                            <p:attrNameLst>
                                              <p:attrName>ppt_x</p:attrName>
                                            </p:attrNameLst>
                                          </p:cBhvr>
                                          <p:tavLst>
                                            <p:tav tm="0">
                                              <p:val>
                                                <p:strVal val="1+#ppt_w/2"/>
                                              </p:val>
                                            </p:tav>
                                            <p:tav tm="100000">
                                              <p:val>
                                                <p:strVal val="#ppt_x"/>
                                              </p:val>
                                            </p:tav>
                                          </p:tavLst>
                                        </p:anim>
                                        <p:anim calcmode="lin" valueType="num">
                                          <p:cBhvr additive="base">
                                            <p:cTn id="33" dur="1000" fill="hold"/>
                                            <p:tgtEl>
                                              <p:spTgt spid="24"/>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45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1000" fill="hold"/>
                                            <p:tgtEl>
                                              <p:spTgt spid="25"/>
                                            </p:tgtEl>
                                            <p:attrNameLst>
                                              <p:attrName>ppt_x</p:attrName>
                                            </p:attrNameLst>
                                          </p:cBhvr>
                                          <p:tavLst>
                                            <p:tav tm="0">
                                              <p:val>
                                                <p:strVal val="1+#ppt_w/2"/>
                                              </p:val>
                                            </p:tav>
                                            <p:tav tm="100000">
                                              <p:val>
                                                <p:strVal val="#ppt_x"/>
                                              </p:val>
                                            </p:tav>
                                          </p:tavLst>
                                        </p:anim>
                                        <p:anim calcmode="lin" valueType="num">
                                          <p:cBhvr additive="base">
                                            <p:cTn id="37" dur="1000" fill="hold"/>
                                            <p:tgtEl>
                                              <p:spTgt spid="25"/>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65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1000" fill="hold"/>
                                            <p:tgtEl>
                                              <p:spTgt spid="26"/>
                                            </p:tgtEl>
                                            <p:attrNameLst>
                                              <p:attrName>ppt_x</p:attrName>
                                            </p:attrNameLst>
                                          </p:cBhvr>
                                          <p:tavLst>
                                            <p:tav tm="0">
                                              <p:val>
                                                <p:strVal val="1+#ppt_w/2"/>
                                              </p:val>
                                            </p:tav>
                                            <p:tav tm="100000">
                                              <p:val>
                                                <p:strVal val="#ppt_x"/>
                                              </p:val>
                                            </p:tav>
                                          </p:tavLst>
                                        </p:anim>
                                        <p:anim calcmode="lin" valueType="num">
                                          <p:cBhvr additive="base">
                                            <p:cTn id="41" dur="1000" fill="hold"/>
                                            <p:tgtEl>
                                              <p:spTgt spid="26"/>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1050"/>
                                      </p:stCondLst>
                                      <p:childTnLst>
                                        <p:set>
                                          <p:cBhvr>
                                            <p:cTn id="43" dur="1" fill="hold">
                                              <p:stCondLst>
                                                <p:cond delay="0"/>
                                              </p:stCondLst>
                                            </p:cTn>
                                            <p:tgtEl>
                                              <p:spTgt spid="28"/>
                                            </p:tgtEl>
                                            <p:attrNameLst>
                                              <p:attrName>style.visibility</p:attrName>
                                            </p:attrNameLst>
                                          </p:cBhvr>
                                          <p:to>
                                            <p:strVal val="visible"/>
                                          </p:to>
                                        </p:set>
                                        <p:anim calcmode="lin" valueType="num">
                                          <p:cBhvr additive="base">
                                            <p:cTn id="44" dur="1000" fill="hold"/>
                                            <p:tgtEl>
                                              <p:spTgt spid="28"/>
                                            </p:tgtEl>
                                            <p:attrNameLst>
                                              <p:attrName>ppt_x</p:attrName>
                                            </p:attrNameLst>
                                          </p:cBhvr>
                                          <p:tavLst>
                                            <p:tav tm="0">
                                              <p:val>
                                                <p:strVal val="1+#ppt_w/2"/>
                                              </p:val>
                                            </p:tav>
                                            <p:tav tm="100000">
                                              <p:val>
                                                <p:strVal val="#ppt_x"/>
                                              </p:val>
                                            </p:tav>
                                          </p:tavLst>
                                        </p:anim>
                                        <p:anim calcmode="lin" valueType="num">
                                          <p:cBhvr additive="base">
                                            <p:cTn id="45" dur="1000" fill="hold"/>
                                            <p:tgtEl>
                                              <p:spTgt spid="28"/>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150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1000" fill="hold"/>
                                            <p:tgtEl>
                                              <p:spTgt spid="6"/>
                                            </p:tgtEl>
                                            <p:attrNameLst>
                                              <p:attrName>ppt_x</p:attrName>
                                            </p:attrNameLst>
                                          </p:cBhvr>
                                          <p:tavLst>
                                            <p:tav tm="0">
                                              <p:val>
                                                <p:strVal val="1+#ppt_w/2"/>
                                              </p:val>
                                            </p:tav>
                                            <p:tav tm="100000">
                                              <p:val>
                                                <p:strVal val="#ppt_x"/>
                                              </p:val>
                                            </p:tav>
                                          </p:tavLst>
                                        </p:anim>
                                        <p:anim calcmode="lin" valueType="num">
                                          <p:cBhvr additive="base">
                                            <p:cTn id="49" dur="1000" fill="hold"/>
                                            <p:tgtEl>
                                              <p:spTgt spid="6"/>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1500"/>
                                      </p:stCondLst>
                                      <p:childTnLst>
                                        <p:set>
                                          <p:cBhvr>
                                            <p:cTn id="51" dur="1" fill="hold">
                                              <p:stCondLst>
                                                <p:cond delay="0"/>
                                              </p:stCondLst>
                                            </p:cTn>
                                            <p:tgtEl>
                                              <p:spTgt spid="8"/>
                                            </p:tgtEl>
                                            <p:attrNameLst>
                                              <p:attrName>style.visibility</p:attrName>
                                            </p:attrNameLst>
                                          </p:cBhvr>
                                          <p:to>
                                            <p:strVal val="visible"/>
                                          </p:to>
                                        </p:set>
                                        <p:anim calcmode="lin" valueType="num">
                                          <p:cBhvr additive="base">
                                            <p:cTn id="52" dur="1000" fill="hold"/>
                                            <p:tgtEl>
                                              <p:spTgt spid="8"/>
                                            </p:tgtEl>
                                            <p:attrNameLst>
                                              <p:attrName>ppt_x</p:attrName>
                                            </p:attrNameLst>
                                          </p:cBhvr>
                                          <p:tavLst>
                                            <p:tav tm="0">
                                              <p:val>
                                                <p:strVal val="1+#ppt_w/2"/>
                                              </p:val>
                                            </p:tav>
                                            <p:tav tm="100000">
                                              <p:val>
                                                <p:strVal val="#ppt_x"/>
                                              </p:val>
                                            </p:tav>
                                          </p:tavLst>
                                        </p:anim>
                                        <p:anim calcmode="lin" valueType="num">
                                          <p:cBhvr additive="base">
                                            <p:cTn id="53" dur="1000" fill="hold"/>
                                            <p:tgtEl>
                                              <p:spTgt spid="8"/>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stCondLst>
                                        <p:cond delay="1500"/>
                                      </p:stCondLst>
                                      <p:childTnLst>
                                        <p:set>
                                          <p:cBhvr>
                                            <p:cTn id="55" dur="1" fill="hold">
                                              <p:stCondLst>
                                                <p:cond delay="0"/>
                                              </p:stCondLst>
                                            </p:cTn>
                                            <p:tgtEl>
                                              <p:spTgt spid="11"/>
                                            </p:tgtEl>
                                            <p:attrNameLst>
                                              <p:attrName>style.visibility</p:attrName>
                                            </p:attrNameLst>
                                          </p:cBhvr>
                                          <p:to>
                                            <p:strVal val="visible"/>
                                          </p:to>
                                        </p:set>
                                        <p:anim calcmode="lin" valueType="num">
                                          <p:cBhvr additive="base">
                                            <p:cTn id="56" dur="1000" fill="hold"/>
                                            <p:tgtEl>
                                              <p:spTgt spid="11"/>
                                            </p:tgtEl>
                                            <p:attrNameLst>
                                              <p:attrName>ppt_x</p:attrName>
                                            </p:attrNameLst>
                                          </p:cBhvr>
                                          <p:tavLst>
                                            <p:tav tm="0">
                                              <p:val>
                                                <p:strVal val="1+#ppt_w/2"/>
                                              </p:val>
                                            </p:tav>
                                            <p:tav tm="100000">
                                              <p:val>
                                                <p:strVal val="#ppt_x"/>
                                              </p:val>
                                            </p:tav>
                                          </p:tavLst>
                                        </p:anim>
                                        <p:anim calcmode="lin" valueType="num">
                                          <p:cBhvr additive="base">
                                            <p:cTn id="57" dur="1000" fill="hold"/>
                                            <p:tgtEl>
                                              <p:spTgt spid="11"/>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stCondLst>
                                        <p:cond delay="150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1000" fill="hold"/>
                                            <p:tgtEl>
                                              <p:spTgt spid="15"/>
                                            </p:tgtEl>
                                            <p:attrNameLst>
                                              <p:attrName>ppt_x</p:attrName>
                                            </p:attrNameLst>
                                          </p:cBhvr>
                                          <p:tavLst>
                                            <p:tav tm="0">
                                              <p:val>
                                                <p:strVal val="1+#ppt_w/2"/>
                                              </p:val>
                                            </p:tav>
                                            <p:tav tm="100000">
                                              <p:val>
                                                <p:strVal val="#ppt_x"/>
                                              </p:val>
                                            </p:tav>
                                          </p:tavLst>
                                        </p:anim>
                                        <p:anim calcmode="lin" valueType="num">
                                          <p:cBhvr additive="base">
                                            <p:cTn id="61" dur="1000" fill="hold"/>
                                            <p:tgtEl>
                                              <p:spTgt spid="15"/>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stCondLst>
                                        <p:cond delay="1500"/>
                                      </p:stCondLst>
                                      <p:childTnLst>
                                        <p:set>
                                          <p:cBhvr>
                                            <p:cTn id="63" dur="1" fill="hold">
                                              <p:stCondLst>
                                                <p:cond delay="0"/>
                                              </p:stCondLst>
                                            </p:cTn>
                                            <p:tgtEl>
                                              <p:spTgt spid="16"/>
                                            </p:tgtEl>
                                            <p:attrNameLst>
                                              <p:attrName>style.visibility</p:attrName>
                                            </p:attrNameLst>
                                          </p:cBhvr>
                                          <p:to>
                                            <p:strVal val="visible"/>
                                          </p:to>
                                        </p:set>
                                        <p:anim calcmode="lin" valueType="num">
                                          <p:cBhvr additive="base">
                                            <p:cTn id="64" dur="1000" fill="hold"/>
                                            <p:tgtEl>
                                              <p:spTgt spid="16"/>
                                            </p:tgtEl>
                                            <p:attrNameLst>
                                              <p:attrName>ppt_x</p:attrName>
                                            </p:attrNameLst>
                                          </p:cBhvr>
                                          <p:tavLst>
                                            <p:tav tm="0">
                                              <p:val>
                                                <p:strVal val="1+#ppt_w/2"/>
                                              </p:val>
                                            </p:tav>
                                            <p:tav tm="100000">
                                              <p:val>
                                                <p:strVal val="#ppt_x"/>
                                              </p:val>
                                            </p:tav>
                                          </p:tavLst>
                                        </p:anim>
                                        <p:anim calcmode="lin" valueType="num">
                                          <p:cBhvr additive="base">
                                            <p:cTn id="65" dur="1000" fill="hold"/>
                                            <p:tgtEl>
                                              <p:spTgt spid="16"/>
                                            </p:tgtEl>
                                            <p:attrNameLst>
                                              <p:attrName>ppt_y</p:attrName>
                                            </p:attrNameLst>
                                          </p:cBhvr>
                                          <p:tavLst>
                                            <p:tav tm="0">
                                              <p:val>
                                                <p:strVal val="#ppt_y"/>
                                              </p:val>
                                            </p:tav>
                                            <p:tav tm="100000">
                                              <p:val>
                                                <p:strVal val="#ppt_y"/>
                                              </p:val>
                                            </p:tav>
                                          </p:tavLst>
                                        </p:anim>
                                      </p:childTnLst>
                                    </p:cTn>
                                  </p:par>
                                  <p:par>
                                    <p:cTn id="66" presetID="1" presetClass="entr" presetSubtype="0" fill="hold" nodeType="withEffect">
                                      <p:stCondLst>
                                        <p:cond delay="1250"/>
                                      </p:stCondLst>
                                      <p:childTnLst>
                                        <p:set>
                                          <p:cBhvr>
                                            <p:cTn id="67"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1" grpId="0"/>
          <p:bldP spid="15" grpId="0"/>
          <p:bldP spid="16" grpId="0"/>
          <p:bldP spid="19" grpId="0" animBg="1"/>
          <p:bldP spid="20" grpId="0" animBg="1"/>
          <p:bldP spid="21" grpId="0" animBg="1"/>
          <p:bldP spid="22" grpId="0" animBg="1"/>
          <p:bldP spid="23" grpId="0" animBg="1"/>
          <p:bldP spid="24" grpId="0" animBg="1"/>
          <p:bldP spid="25" grpId="0" animBg="1"/>
          <p:bldP spid="26" grpId="0" animBg="1"/>
          <p:bldP spid="28" grpId="0" animBg="1"/>
          <p:bldP spid="29" grpId="0"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4739308" y="800817"/>
            <a:ext cx="439383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Why Stories to Tell?</a:t>
            </a:r>
            <a:endParaRPr kumimoji="0" lang="ru-RU" altLang="ru-RU" sz="7200" b="0" i="0" u="none" strike="noStrike" cap="none" normalizeH="0" baseline="0" dirty="0">
              <a:ln>
                <a:noFill/>
              </a:ln>
              <a:effectLs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5647048" y="2033287"/>
            <a:ext cx="3319462" cy="9683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877147" y="2514940"/>
            <a:ext cx="4988357" cy="3693319"/>
          </a:xfrm>
          <a:prstGeom prst="rect">
            <a:avLst/>
          </a:prstGeom>
        </p:spPr>
        <p:txBody>
          <a:bodyPr wrap="square">
            <a:spAutoFit/>
          </a:bodyPr>
          <a:lstStyle/>
          <a:p>
            <a:r>
              <a:rPr lang="en-GB" dirty="0"/>
              <a:t>Get ready to be transported to a world of vibrant colours, intricate designs, and rich history! </a:t>
            </a:r>
          </a:p>
          <a:p>
            <a:endParaRPr lang="en-GB" dirty="0"/>
          </a:p>
          <a:p>
            <a:r>
              <a:rPr lang="en-GB" dirty="0"/>
              <a:t>Once upon a time, two friends sat in a cosy cafe, sipping on chai and chatting away about their love for all things South Asian. As they chatted, they realized that many people in the UK had little understanding of the connections between the UK and South Asia. </a:t>
            </a:r>
          </a:p>
          <a:p>
            <a:endParaRPr lang="en-GB" dirty="0"/>
          </a:p>
          <a:p>
            <a:r>
              <a:rPr lang="en-GB" dirty="0"/>
              <a:t>They put their heads together, and voila! South Asian Heritage Month was born!</a:t>
            </a:r>
            <a:endParaRPr lang="ru-RU" dirty="0"/>
          </a:p>
        </p:txBody>
      </p:sp>
      <p:pic>
        <p:nvPicPr>
          <p:cNvPr id="4" name="Picture 3">
            <a:extLst>
              <a:ext uri="{FF2B5EF4-FFF2-40B4-BE49-F238E27FC236}">
                <a16:creationId xmlns:a16="http://schemas.microsoft.com/office/drawing/2014/main" id="{0FF3830C-28DB-871A-BBBA-EFC61FADC4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9675" y="2247423"/>
            <a:ext cx="3638279" cy="3773530"/>
          </a:xfrm>
          <a:prstGeom prst="rect">
            <a:avLst/>
          </a:prstGeom>
        </p:spPr>
      </p:pic>
      <p:grpSp>
        <p:nvGrpSpPr>
          <p:cNvPr id="8" name="Group 7">
            <a:extLst>
              <a:ext uri="{FF2B5EF4-FFF2-40B4-BE49-F238E27FC236}">
                <a16:creationId xmlns:a16="http://schemas.microsoft.com/office/drawing/2014/main" id="{2C05B422-F5CB-213E-AA9A-18EE9C9351E6}"/>
              </a:ext>
            </a:extLst>
          </p:cNvPr>
          <p:cNvGrpSpPr/>
          <p:nvPr/>
        </p:nvGrpSpPr>
        <p:grpSpPr>
          <a:xfrm>
            <a:off x="995978" y="729047"/>
            <a:ext cx="1052512" cy="1184940"/>
            <a:chOff x="995978" y="729047"/>
            <a:chExt cx="1052512" cy="118494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260660" y="729047"/>
              <a:ext cx="537006"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700" b="1" i="0" u="none" strike="noStrike" cap="none" normalizeH="0" baseline="0" dirty="0">
                  <a:ln>
                    <a:noFill/>
                  </a:ln>
                  <a:effectLst/>
                  <a:latin typeface="Amatic" panose="02000803000000000000" pitchFamily="2" charset="0"/>
                </a:rPr>
                <a:t>01</a:t>
              </a:r>
              <a:endParaRPr kumimoji="0" lang="ru-RU" altLang="ru-RU" sz="1800" b="0" i="0" u="none" strike="noStrike" cap="none" normalizeH="0" baseline="0" dirty="0">
                <a:ln>
                  <a:noFill/>
                </a:ln>
                <a:effectLst/>
              </a:endParaRPr>
            </a:p>
          </p:txBody>
        </p:sp>
      </p:grpSp>
    </p:spTree>
    <p:extLst>
      <p:ext uri="{BB962C8B-B14F-4D97-AF65-F5344CB8AC3E}">
        <p14:creationId xmlns:p14="http://schemas.microsoft.com/office/powerpoint/2010/main" val="290075140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4739308" y="800817"/>
            <a:ext cx="4901983"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ru-RU" sz="7200" b="1" dirty="0">
                <a:latin typeface="Amatic" panose="02000803000000000000" pitchFamily="2" charset="0"/>
              </a:rPr>
              <a:t>Connecting together</a:t>
            </a:r>
            <a:endParaRPr kumimoji="0" lang="ru-RU" altLang="ru-RU" sz="7200" b="0" i="0" u="none" strike="noStrike" cap="none" normalizeH="0" baseline="0" dirty="0">
              <a:ln>
                <a:noFill/>
              </a:ln>
              <a:effectLs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5647048" y="2033287"/>
            <a:ext cx="3319462" cy="9683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877147" y="2514940"/>
            <a:ext cx="4988357" cy="3693319"/>
          </a:xfrm>
          <a:prstGeom prst="rect">
            <a:avLst/>
          </a:prstGeom>
        </p:spPr>
        <p:txBody>
          <a:bodyPr wrap="square">
            <a:spAutoFit/>
          </a:bodyPr>
          <a:lstStyle/>
          <a:p>
            <a:r>
              <a:rPr lang="en-GB" dirty="0"/>
              <a:t>This is no ordinary celebration, my friends. </a:t>
            </a:r>
          </a:p>
          <a:p>
            <a:endParaRPr lang="en-GB" dirty="0"/>
          </a:p>
          <a:p>
            <a:r>
              <a:rPr lang="en-GB" dirty="0"/>
              <a:t>It's a time when people from all walks of life come together to appreciate the beautiful stories and traditions of those with South Asian heritage. </a:t>
            </a:r>
          </a:p>
          <a:p>
            <a:endParaRPr lang="en-GB" dirty="0"/>
          </a:p>
          <a:p>
            <a:r>
              <a:rPr lang="en-GB" dirty="0"/>
              <a:t>And this year's theme is all about the power of storytelling! </a:t>
            </a:r>
          </a:p>
          <a:p>
            <a:endParaRPr lang="en-GB" dirty="0"/>
          </a:p>
          <a:p>
            <a:r>
              <a:rPr lang="en-GB" dirty="0"/>
              <a:t>We believe that stories have the ability to connect us, inspire us, and deepen our understanding of the world.</a:t>
            </a:r>
            <a:endParaRPr lang="ru-RU" dirty="0"/>
          </a:p>
        </p:txBody>
      </p:sp>
      <p:pic>
        <p:nvPicPr>
          <p:cNvPr id="29" name="Picture 28">
            <a:extLst>
              <a:ext uri="{FF2B5EF4-FFF2-40B4-BE49-F238E27FC236}">
                <a16:creationId xmlns:a16="http://schemas.microsoft.com/office/drawing/2014/main" id="{3C76E4E0-D121-B813-EFF5-19B18F0F2A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882" y="2130125"/>
            <a:ext cx="4101425" cy="4131995"/>
          </a:xfrm>
          <a:prstGeom prst="rect">
            <a:avLst/>
          </a:prstGeom>
        </p:spPr>
      </p:pic>
      <p:grpSp>
        <p:nvGrpSpPr>
          <p:cNvPr id="4" name="Group 3">
            <a:extLst>
              <a:ext uri="{FF2B5EF4-FFF2-40B4-BE49-F238E27FC236}">
                <a16:creationId xmlns:a16="http://schemas.microsoft.com/office/drawing/2014/main" id="{72689B4B-26A2-7160-02A2-A33C098C004F}"/>
              </a:ext>
            </a:extLst>
          </p:cNvPr>
          <p:cNvGrpSpPr/>
          <p:nvPr/>
        </p:nvGrpSpPr>
        <p:grpSpPr>
          <a:xfrm>
            <a:off x="995978" y="729047"/>
            <a:ext cx="1052512" cy="1184940"/>
            <a:chOff x="995978" y="729047"/>
            <a:chExt cx="1052512" cy="1184940"/>
          </a:xfrm>
        </p:grpSpPr>
        <p:sp>
          <p:nvSpPr>
            <p:cNvPr id="5" name="Freeform 28">
              <a:extLst>
                <a:ext uri="{FF2B5EF4-FFF2-40B4-BE49-F238E27FC236}">
                  <a16:creationId xmlns:a16="http://schemas.microsoft.com/office/drawing/2014/main" id="{790901C6-99C0-A6AB-4E80-9E082E0349D0}"/>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Rectangle 7">
              <a:extLst>
                <a:ext uri="{FF2B5EF4-FFF2-40B4-BE49-F238E27FC236}">
                  <a16:creationId xmlns:a16="http://schemas.microsoft.com/office/drawing/2014/main" id="{9D642AC1-D6E9-D96A-4678-7830ED52D635}"/>
                </a:ext>
              </a:extLst>
            </p:cNvPr>
            <p:cNvSpPr>
              <a:spLocks noChangeArrowheads="1"/>
            </p:cNvSpPr>
            <p:nvPr/>
          </p:nvSpPr>
          <p:spPr bwMode="auto">
            <a:xfrm>
              <a:off x="1260660" y="729047"/>
              <a:ext cx="537006"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700" b="1" i="0" u="none" strike="noStrike" cap="none" normalizeH="0" baseline="0" dirty="0">
                  <a:ln>
                    <a:noFill/>
                  </a:ln>
                  <a:effectLst/>
                  <a:latin typeface="Amatic" panose="02000803000000000000" pitchFamily="2" charset="0"/>
                </a:rPr>
                <a:t>01</a:t>
              </a:r>
              <a:endParaRPr kumimoji="0" lang="ru-RU" altLang="ru-RU" sz="1800" b="0" i="0" u="none" strike="noStrike" cap="none" normalizeH="0" baseline="0" dirty="0">
                <a:ln>
                  <a:noFill/>
                </a:ln>
                <a:effectLst/>
              </a:endParaRPr>
            </a:p>
          </p:txBody>
        </p:sp>
      </p:grpSp>
    </p:spTree>
    <p:extLst>
      <p:ext uri="{BB962C8B-B14F-4D97-AF65-F5344CB8AC3E}">
        <p14:creationId xmlns:p14="http://schemas.microsoft.com/office/powerpoint/2010/main" val="233717556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3835794" y="807629"/>
            <a:ext cx="599683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Whatever option you like</a:t>
            </a:r>
            <a:endParaRPr kumimoji="0" lang="ru-RU" altLang="ru-RU" sz="7200" b="0" i="0" u="none" strike="noStrike" cap="none" normalizeH="0" baseline="0" dirty="0">
              <a:ln>
                <a:noFill/>
              </a:ln>
              <a:effectLs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3974715" y="1842217"/>
            <a:ext cx="1903236" cy="216383"/>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877147" y="2514940"/>
            <a:ext cx="4988357" cy="2862322"/>
          </a:xfrm>
          <a:prstGeom prst="rect">
            <a:avLst/>
          </a:prstGeom>
        </p:spPr>
        <p:txBody>
          <a:bodyPr wrap="square">
            <a:spAutoFit/>
          </a:bodyPr>
          <a:lstStyle/>
          <a:p>
            <a:r>
              <a:rPr lang="en-GB" dirty="0"/>
              <a:t>So let's grab some flavourful food, put on some of your favourite South Asian vibes, and celebrate South Asian Heritage Month by sharing our own stories and listening to the stories of others. </a:t>
            </a:r>
          </a:p>
          <a:p>
            <a:endParaRPr lang="en-GB" dirty="0"/>
          </a:p>
          <a:p>
            <a:r>
              <a:rPr lang="en-GB" dirty="0"/>
              <a:t>Whether it's through art, literature, music, or simply chatting over some delicious chai, let's come together and discover the richness and diversity of our experiences.</a:t>
            </a:r>
            <a:endParaRPr lang="ru-RU" dirty="0"/>
          </a:p>
        </p:txBody>
      </p:sp>
      <p:pic>
        <p:nvPicPr>
          <p:cNvPr id="7" name="Picture 6">
            <a:extLst>
              <a:ext uri="{FF2B5EF4-FFF2-40B4-BE49-F238E27FC236}">
                <a16:creationId xmlns:a16="http://schemas.microsoft.com/office/drawing/2014/main" id="{D04C8A87-592F-71BA-61AC-F49C95ED45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0660" y="2033287"/>
            <a:ext cx="3528029" cy="3242390"/>
          </a:xfrm>
          <a:prstGeom prst="rect">
            <a:avLst/>
          </a:prstGeom>
        </p:spPr>
      </p:pic>
      <p:grpSp>
        <p:nvGrpSpPr>
          <p:cNvPr id="10" name="Group 9">
            <a:extLst>
              <a:ext uri="{FF2B5EF4-FFF2-40B4-BE49-F238E27FC236}">
                <a16:creationId xmlns:a16="http://schemas.microsoft.com/office/drawing/2014/main" id="{B4E07301-ACD7-DDDE-BD71-507D17B703F1}"/>
              </a:ext>
            </a:extLst>
          </p:cNvPr>
          <p:cNvGrpSpPr/>
          <p:nvPr/>
        </p:nvGrpSpPr>
        <p:grpSpPr>
          <a:xfrm>
            <a:off x="995978" y="729047"/>
            <a:ext cx="1052512" cy="1184940"/>
            <a:chOff x="995978" y="729047"/>
            <a:chExt cx="1052512" cy="1184940"/>
          </a:xfrm>
        </p:grpSpPr>
        <p:sp>
          <p:nvSpPr>
            <p:cNvPr id="11" name="Freeform 28">
              <a:extLst>
                <a:ext uri="{FF2B5EF4-FFF2-40B4-BE49-F238E27FC236}">
                  <a16:creationId xmlns:a16="http://schemas.microsoft.com/office/drawing/2014/main" id="{3F5D58D5-D9B9-EB3A-1303-AEC24FC026DC}"/>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Rectangle 7">
              <a:extLst>
                <a:ext uri="{FF2B5EF4-FFF2-40B4-BE49-F238E27FC236}">
                  <a16:creationId xmlns:a16="http://schemas.microsoft.com/office/drawing/2014/main" id="{EF61A3C4-888E-2773-CF0D-B3E1BBB72121}"/>
                </a:ext>
              </a:extLst>
            </p:cNvPr>
            <p:cNvSpPr>
              <a:spLocks noChangeArrowheads="1"/>
            </p:cNvSpPr>
            <p:nvPr/>
          </p:nvSpPr>
          <p:spPr bwMode="auto">
            <a:xfrm>
              <a:off x="1260660" y="729047"/>
              <a:ext cx="537006"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700" b="1" i="0" u="none" strike="noStrike" cap="none" normalizeH="0" baseline="0" dirty="0">
                  <a:ln>
                    <a:noFill/>
                  </a:ln>
                  <a:effectLst/>
                  <a:latin typeface="Amatic" panose="02000803000000000000" pitchFamily="2" charset="0"/>
                </a:rPr>
                <a:t>01</a:t>
              </a:r>
              <a:endParaRPr kumimoji="0" lang="ru-RU" altLang="ru-RU" sz="1800" b="0" i="0" u="none" strike="noStrike" cap="none" normalizeH="0" baseline="0" dirty="0">
                <a:ln>
                  <a:noFill/>
                </a:ln>
                <a:effectLst/>
              </a:endParaRPr>
            </a:p>
          </p:txBody>
        </p:sp>
      </p:grpSp>
    </p:spTree>
    <p:extLst>
      <p:ext uri="{BB962C8B-B14F-4D97-AF65-F5344CB8AC3E}">
        <p14:creationId xmlns:p14="http://schemas.microsoft.com/office/powerpoint/2010/main" val="260162019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4042623" y="732884"/>
            <a:ext cx="562173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Tell us about your event</a:t>
            </a:r>
            <a:endParaRPr kumimoji="0" lang="ru-RU" altLang="ru-RU" sz="7200" b="0" i="0" u="none" strike="noStrike" cap="none" normalizeH="0" baseline="0" dirty="0">
              <a:ln>
                <a:noFill/>
              </a:ln>
              <a:effectLs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5647048" y="2033287"/>
            <a:ext cx="3319462" cy="9683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877147" y="2514940"/>
            <a:ext cx="4988357" cy="2585323"/>
          </a:xfrm>
          <a:prstGeom prst="rect">
            <a:avLst/>
          </a:prstGeom>
        </p:spPr>
        <p:txBody>
          <a:bodyPr wrap="square">
            <a:spAutoFit/>
          </a:bodyPr>
          <a:lstStyle/>
          <a:p>
            <a:r>
              <a:rPr lang="en-GB" dirty="0"/>
              <a:t>And hey, if you're planning an event for South Asian Heritage Month, we've got your back! </a:t>
            </a:r>
          </a:p>
          <a:p>
            <a:endParaRPr lang="en-GB" dirty="0"/>
          </a:p>
          <a:p>
            <a:r>
              <a:rPr lang="en-GB" dirty="0"/>
              <a:t>This toolkit is chock-full of helpful resources and ideas to make your celebration a success. </a:t>
            </a:r>
          </a:p>
          <a:p>
            <a:endParaRPr lang="en-GB" dirty="0"/>
          </a:p>
          <a:p>
            <a:r>
              <a:rPr lang="en-GB" dirty="0"/>
              <a:t>Let's come together and share our stories - who knows, you might just discover a new favourite tradition!</a:t>
            </a:r>
          </a:p>
        </p:txBody>
      </p:sp>
      <p:pic>
        <p:nvPicPr>
          <p:cNvPr id="6" name="Picture 5">
            <a:extLst>
              <a:ext uri="{FF2B5EF4-FFF2-40B4-BE49-F238E27FC236}">
                <a16:creationId xmlns:a16="http://schemas.microsoft.com/office/drawing/2014/main" id="{6A42BB0E-99D6-4474-17AD-D724D6E550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1591" y="1885586"/>
            <a:ext cx="4393832" cy="4450814"/>
          </a:xfrm>
          <a:prstGeom prst="rect">
            <a:avLst/>
          </a:prstGeom>
        </p:spPr>
      </p:pic>
      <p:grpSp>
        <p:nvGrpSpPr>
          <p:cNvPr id="4" name="Group 3">
            <a:extLst>
              <a:ext uri="{FF2B5EF4-FFF2-40B4-BE49-F238E27FC236}">
                <a16:creationId xmlns:a16="http://schemas.microsoft.com/office/drawing/2014/main" id="{3E9CD31D-DC1D-48C7-2D2C-E39789496791}"/>
              </a:ext>
            </a:extLst>
          </p:cNvPr>
          <p:cNvGrpSpPr/>
          <p:nvPr/>
        </p:nvGrpSpPr>
        <p:grpSpPr>
          <a:xfrm>
            <a:off x="995978" y="729047"/>
            <a:ext cx="1052512" cy="1184940"/>
            <a:chOff x="995978" y="729047"/>
            <a:chExt cx="1052512" cy="1184940"/>
          </a:xfrm>
        </p:grpSpPr>
        <p:sp>
          <p:nvSpPr>
            <p:cNvPr id="5" name="Freeform 28">
              <a:extLst>
                <a:ext uri="{FF2B5EF4-FFF2-40B4-BE49-F238E27FC236}">
                  <a16:creationId xmlns:a16="http://schemas.microsoft.com/office/drawing/2014/main" id="{41D0BBB9-D522-2E35-D7FD-1F4E2AE3C43C}"/>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6F2A1F1D-5E11-11CA-F6A6-860C9F420658}"/>
                </a:ext>
              </a:extLst>
            </p:cNvPr>
            <p:cNvSpPr>
              <a:spLocks noChangeArrowheads="1"/>
            </p:cNvSpPr>
            <p:nvPr/>
          </p:nvSpPr>
          <p:spPr bwMode="auto">
            <a:xfrm>
              <a:off x="1260660" y="729047"/>
              <a:ext cx="537006"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700" b="1" i="0" u="none" strike="noStrike" cap="none" normalizeH="0" baseline="0" dirty="0">
                  <a:ln>
                    <a:noFill/>
                  </a:ln>
                  <a:effectLst/>
                  <a:latin typeface="Amatic" panose="02000803000000000000" pitchFamily="2" charset="0"/>
                </a:rPr>
                <a:t>01</a:t>
              </a:r>
              <a:endParaRPr kumimoji="0" lang="ru-RU" altLang="ru-RU" sz="1800" b="0" i="0" u="none" strike="noStrike" cap="none" normalizeH="0" baseline="0" dirty="0">
                <a:ln>
                  <a:noFill/>
                </a:ln>
                <a:effectLst/>
              </a:endParaRPr>
            </a:p>
          </p:txBody>
        </p:sp>
      </p:grpSp>
    </p:spTree>
    <p:extLst>
      <p:ext uri="{BB962C8B-B14F-4D97-AF65-F5344CB8AC3E}">
        <p14:creationId xmlns:p14="http://schemas.microsoft.com/office/powerpoint/2010/main" val="421702924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786313" y="2084388"/>
            <a:ext cx="2627313" cy="4298950"/>
            <a:chOff x="4786313" y="2084388"/>
            <a:chExt cx="2627313" cy="4298950"/>
          </a:xfrm>
        </p:grpSpPr>
        <p:sp>
          <p:nvSpPr>
            <p:cNvPr id="43" name="Freeform 42"/>
            <p:cNvSpPr>
              <a:spLocks/>
            </p:cNvSpPr>
            <p:nvPr/>
          </p:nvSpPr>
          <p:spPr bwMode="auto">
            <a:xfrm>
              <a:off x="4786313" y="2084388"/>
              <a:ext cx="2627313" cy="4298950"/>
            </a:xfrm>
            <a:custGeom>
              <a:avLst/>
              <a:gdLst>
                <a:gd name="T0" fmla="*/ 442 w 690"/>
                <a:gd name="T1" fmla="*/ 766 h 1128"/>
                <a:gd name="T2" fmla="*/ 427 w 690"/>
                <a:gd name="T3" fmla="*/ 706 h 1128"/>
                <a:gd name="T4" fmla="*/ 454 w 690"/>
                <a:gd name="T5" fmla="*/ 593 h 1128"/>
                <a:gd name="T6" fmla="*/ 456 w 690"/>
                <a:gd name="T7" fmla="*/ 590 h 1128"/>
                <a:gd name="T8" fmla="*/ 476 w 690"/>
                <a:gd name="T9" fmla="*/ 538 h 1128"/>
                <a:gd name="T10" fmla="*/ 477 w 690"/>
                <a:gd name="T11" fmla="*/ 484 h 1128"/>
                <a:gd name="T12" fmla="*/ 469 w 690"/>
                <a:gd name="T13" fmla="*/ 496 h 1128"/>
                <a:gd name="T14" fmla="*/ 452 w 690"/>
                <a:gd name="T15" fmla="*/ 496 h 1128"/>
                <a:gd name="T16" fmla="*/ 440 w 690"/>
                <a:gd name="T17" fmla="*/ 491 h 1128"/>
                <a:gd name="T18" fmla="*/ 428 w 690"/>
                <a:gd name="T19" fmla="*/ 494 h 1128"/>
                <a:gd name="T20" fmla="*/ 395 w 690"/>
                <a:gd name="T21" fmla="*/ 499 h 1128"/>
                <a:gd name="T22" fmla="*/ 382 w 690"/>
                <a:gd name="T23" fmla="*/ 491 h 1128"/>
                <a:gd name="T24" fmla="*/ 348 w 690"/>
                <a:gd name="T25" fmla="*/ 496 h 1128"/>
                <a:gd name="T26" fmla="*/ 330 w 690"/>
                <a:gd name="T27" fmla="*/ 491 h 1128"/>
                <a:gd name="T28" fmla="*/ 321 w 690"/>
                <a:gd name="T29" fmla="*/ 492 h 1128"/>
                <a:gd name="T30" fmla="*/ 298 w 690"/>
                <a:gd name="T31" fmla="*/ 498 h 1128"/>
                <a:gd name="T32" fmla="*/ 279 w 690"/>
                <a:gd name="T33" fmla="*/ 493 h 1128"/>
                <a:gd name="T34" fmla="*/ 260 w 690"/>
                <a:gd name="T35" fmla="*/ 492 h 1128"/>
                <a:gd name="T36" fmla="*/ 245 w 690"/>
                <a:gd name="T37" fmla="*/ 500 h 1128"/>
                <a:gd name="T38" fmla="*/ 237 w 690"/>
                <a:gd name="T39" fmla="*/ 498 h 1128"/>
                <a:gd name="T40" fmla="*/ 223 w 690"/>
                <a:gd name="T41" fmla="*/ 491 h 1128"/>
                <a:gd name="T42" fmla="*/ 217 w 690"/>
                <a:gd name="T43" fmla="*/ 499 h 1128"/>
                <a:gd name="T44" fmla="*/ 239 w 690"/>
                <a:gd name="T45" fmla="*/ 577 h 1128"/>
                <a:gd name="T46" fmla="*/ 255 w 690"/>
                <a:gd name="T47" fmla="*/ 652 h 1128"/>
                <a:gd name="T48" fmla="*/ 239 w 690"/>
                <a:gd name="T49" fmla="*/ 781 h 1128"/>
                <a:gd name="T50" fmla="*/ 204 w 690"/>
                <a:gd name="T51" fmla="*/ 714 h 1128"/>
                <a:gd name="T52" fmla="*/ 160 w 690"/>
                <a:gd name="T53" fmla="*/ 640 h 1128"/>
                <a:gd name="T54" fmla="*/ 63 w 690"/>
                <a:gd name="T55" fmla="*/ 530 h 1128"/>
                <a:gd name="T56" fmla="*/ 14 w 690"/>
                <a:gd name="T57" fmla="*/ 381 h 1128"/>
                <a:gd name="T58" fmla="*/ 244 w 690"/>
                <a:gd name="T59" fmla="*/ 28 h 1128"/>
                <a:gd name="T60" fmla="*/ 556 w 690"/>
                <a:gd name="T61" fmla="*/ 72 h 1128"/>
                <a:gd name="T62" fmla="*/ 671 w 690"/>
                <a:gd name="T63" fmla="*/ 395 h 1128"/>
                <a:gd name="T64" fmla="*/ 606 w 690"/>
                <a:gd name="T65" fmla="*/ 544 h 1128"/>
                <a:gd name="T66" fmla="*/ 524 w 690"/>
                <a:gd name="T67" fmla="*/ 665 h 1128"/>
                <a:gd name="T68" fmla="*/ 483 w 690"/>
                <a:gd name="T69" fmla="*/ 756 h 1128"/>
                <a:gd name="T70" fmla="*/ 419 w 690"/>
                <a:gd name="T71" fmla="*/ 788 h 1128"/>
                <a:gd name="T72" fmla="*/ 222 w 690"/>
                <a:gd name="T73" fmla="*/ 845 h 1128"/>
                <a:gd name="T74" fmla="*/ 356 w 690"/>
                <a:gd name="T75" fmla="*/ 874 h 1128"/>
                <a:gd name="T76" fmla="*/ 451 w 690"/>
                <a:gd name="T77" fmla="*/ 840 h 1128"/>
                <a:gd name="T78" fmla="*/ 327 w 690"/>
                <a:gd name="T79" fmla="*/ 822 h 1128"/>
                <a:gd name="T80" fmla="*/ 236 w 690"/>
                <a:gd name="T81" fmla="*/ 881 h 1128"/>
                <a:gd name="T82" fmla="*/ 325 w 690"/>
                <a:gd name="T83" fmla="*/ 938 h 1128"/>
                <a:gd name="T84" fmla="*/ 449 w 690"/>
                <a:gd name="T85" fmla="*/ 910 h 1128"/>
                <a:gd name="T86" fmla="*/ 349 w 690"/>
                <a:gd name="T87" fmla="*/ 892 h 1128"/>
                <a:gd name="T88" fmla="*/ 247 w 690"/>
                <a:gd name="T89" fmla="*/ 934 h 1128"/>
                <a:gd name="T90" fmla="*/ 295 w 690"/>
                <a:gd name="T91" fmla="*/ 1002 h 1128"/>
                <a:gd name="T92" fmla="*/ 447 w 690"/>
                <a:gd name="T93" fmla="*/ 995 h 1128"/>
                <a:gd name="T94" fmla="*/ 419 w 690"/>
                <a:gd name="T95" fmla="*/ 960 h 1128"/>
                <a:gd name="T96" fmla="*/ 290 w 690"/>
                <a:gd name="T97" fmla="*/ 977 h 1128"/>
                <a:gd name="T98" fmla="*/ 285 w 690"/>
                <a:gd name="T99" fmla="*/ 1065 h 1128"/>
                <a:gd name="T100" fmla="*/ 407 w 690"/>
                <a:gd name="T101" fmla="*/ 1066 h 1128"/>
                <a:gd name="T102" fmla="*/ 358 w 690"/>
                <a:gd name="T103" fmla="*/ 1036 h 1128"/>
                <a:gd name="T104" fmla="*/ 298 w 690"/>
                <a:gd name="T105" fmla="*/ 1094 h 1128"/>
                <a:gd name="T106" fmla="*/ 403 w 690"/>
                <a:gd name="T107" fmla="*/ 1105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90" h="1128">
                  <a:moveTo>
                    <a:pt x="442" y="766"/>
                  </a:moveTo>
                  <a:cubicBezTo>
                    <a:pt x="427" y="756"/>
                    <a:pt x="425" y="722"/>
                    <a:pt x="427" y="706"/>
                  </a:cubicBezTo>
                  <a:cubicBezTo>
                    <a:pt x="431" y="668"/>
                    <a:pt x="439" y="628"/>
                    <a:pt x="454" y="593"/>
                  </a:cubicBezTo>
                  <a:cubicBezTo>
                    <a:pt x="455" y="592"/>
                    <a:pt x="455" y="591"/>
                    <a:pt x="456" y="590"/>
                  </a:cubicBezTo>
                  <a:cubicBezTo>
                    <a:pt x="463" y="573"/>
                    <a:pt x="471" y="556"/>
                    <a:pt x="476" y="538"/>
                  </a:cubicBezTo>
                  <a:cubicBezTo>
                    <a:pt x="481" y="522"/>
                    <a:pt x="484" y="501"/>
                    <a:pt x="477" y="484"/>
                  </a:cubicBezTo>
                  <a:cubicBezTo>
                    <a:pt x="475" y="485"/>
                    <a:pt x="471" y="494"/>
                    <a:pt x="469" y="496"/>
                  </a:cubicBezTo>
                  <a:cubicBezTo>
                    <a:pt x="464" y="499"/>
                    <a:pt x="457" y="498"/>
                    <a:pt x="452" y="496"/>
                  </a:cubicBezTo>
                  <a:cubicBezTo>
                    <a:pt x="448" y="495"/>
                    <a:pt x="445" y="492"/>
                    <a:pt x="440" y="491"/>
                  </a:cubicBezTo>
                  <a:cubicBezTo>
                    <a:pt x="436" y="490"/>
                    <a:pt x="432" y="492"/>
                    <a:pt x="428" y="494"/>
                  </a:cubicBezTo>
                  <a:cubicBezTo>
                    <a:pt x="418" y="500"/>
                    <a:pt x="406" y="504"/>
                    <a:pt x="395" y="499"/>
                  </a:cubicBezTo>
                  <a:cubicBezTo>
                    <a:pt x="390" y="497"/>
                    <a:pt x="387" y="493"/>
                    <a:pt x="382" y="491"/>
                  </a:cubicBezTo>
                  <a:cubicBezTo>
                    <a:pt x="371" y="488"/>
                    <a:pt x="360" y="498"/>
                    <a:pt x="348" y="496"/>
                  </a:cubicBezTo>
                  <a:cubicBezTo>
                    <a:pt x="342" y="496"/>
                    <a:pt x="336" y="491"/>
                    <a:pt x="330" y="491"/>
                  </a:cubicBezTo>
                  <a:cubicBezTo>
                    <a:pt x="327" y="491"/>
                    <a:pt x="324" y="491"/>
                    <a:pt x="321" y="492"/>
                  </a:cubicBezTo>
                  <a:cubicBezTo>
                    <a:pt x="313" y="494"/>
                    <a:pt x="306" y="498"/>
                    <a:pt x="298" y="498"/>
                  </a:cubicBezTo>
                  <a:cubicBezTo>
                    <a:pt x="291" y="498"/>
                    <a:pt x="285" y="495"/>
                    <a:pt x="279" y="493"/>
                  </a:cubicBezTo>
                  <a:cubicBezTo>
                    <a:pt x="273" y="491"/>
                    <a:pt x="266" y="490"/>
                    <a:pt x="260" y="492"/>
                  </a:cubicBezTo>
                  <a:cubicBezTo>
                    <a:pt x="255" y="495"/>
                    <a:pt x="250" y="500"/>
                    <a:pt x="245" y="500"/>
                  </a:cubicBezTo>
                  <a:cubicBezTo>
                    <a:pt x="242" y="500"/>
                    <a:pt x="240" y="499"/>
                    <a:pt x="237" y="498"/>
                  </a:cubicBezTo>
                  <a:cubicBezTo>
                    <a:pt x="233" y="496"/>
                    <a:pt x="228" y="492"/>
                    <a:pt x="223" y="491"/>
                  </a:cubicBezTo>
                  <a:cubicBezTo>
                    <a:pt x="219" y="491"/>
                    <a:pt x="218" y="496"/>
                    <a:pt x="217" y="499"/>
                  </a:cubicBezTo>
                  <a:cubicBezTo>
                    <a:pt x="211" y="520"/>
                    <a:pt x="232" y="557"/>
                    <a:pt x="239" y="577"/>
                  </a:cubicBezTo>
                  <a:cubicBezTo>
                    <a:pt x="247" y="601"/>
                    <a:pt x="253" y="627"/>
                    <a:pt x="255" y="652"/>
                  </a:cubicBezTo>
                  <a:cubicBezTo>
                    <a:pt x="259" y="695"/>
                    <a:pt x="250" y="740"/>
                    <a:pt x="239" y="781"/>
                  </a:cubicBezTo>
                  <a:cubicBezTo>
                    <a:pt x="214" y="779"/>
                    <a:pt x="212" y="733"/>
                    <a:pt x="204" y="714"/>
                  </a:cubicBezTo>
                  <a:cubicBezTo>
                    <a:pt x="193" y="687"/>
                    <a:pt x="178" y="662"/>
                    <a:pt x="160" y="640"/>
                  </a:cubicBezTo>
                  <a:cubicBezTo>
                    <a:pt x="128" y="602"/>
                    <a:pt x="90" y="571"/>
                    <a:pt x="63" y="530"/>
                  </a:cubicBezTo>
                  <a:cubicBezTo>
                    <a:pt x="34" y="485"/>
                    <a:pt x="19" y="434"/>
                    <a:pt x="14" y="381"/>
                  </a:cubicBezTo>
                  <a:cubicBezTo>
                    <a:pt x="0" y="222"/>
                    <a:pt x="87" y="71"/>
                    <a:pt x="244" y="28"/>
                  </a:cubicBezTo>
                  <a:cubicBezTo>
                    <a:pt x="346" y="0"/>
                    <a:pt x="469" y="8"/>
                    <a:pt x="556" y="72"/>
                  </a:cubicBezTo>
                  <a:cubicBezTo>
                    <a:pt x="646" y="139"/>
                    <a:pt x="690" y="288"/>
                    <a:pt x="671" y="395"/>
                  </a:cubicBezTo>
                  <a:cubicBezTo>
                    <a:pt x="661" y="448"/>
                    <a:pt x="631" y="497"/>
                    <a:pt x="606" y="544"/>
                  </a:cubicBezTo>
                  <a:cubicBezTo>
                    <a:pt x="583" y="587"/>
                    <a:pt x="548" y="622"/>
                    <a:pt x="524" y="665"/>
                  </a:cubicBezTo>
                  <a:cubicBezTo>
                    <a:pt x="508" y="694"/>
                    <a:pt x="497" y="725"/>
                    <a:pt x="483" y="756"/>
                  </a:cubicBezTo>
                  <a:cubicBezTo>
                    <a:pt x="468" y="786"/>
                    <a:pt x="455" y="786"/>
                    <a:pt x="419" y="788"/>
                  </a:cubicBezTo>
                  <a:cubicBezTo>
                    <a:pt x="381" y="790"/>
                    <a:pt x="208" y="776"/>
                    <a:pt x="222" y="845"/>
                  </a:cubicBezTo>
                  <a:cubicBezTo>
                    <a:pt x="230" y="882"/>
                    <a:pt x="332" y="875"/>
                    <a:pt x="356" y="874"/>
                  </a:cubicBezTo>
                  <a:cubicBezTo>
                    <a:pt x="369" y="873"/>
                    <a:pt x="468" y="868"/>
                    <a:pt x="451" y="840"/>
                  </a:cubicBezTo>
                  <a:cubicBezTo>
                    <a:pt x="435" y="813"/>
                    <a:pt x="352" y="819"/>
                    <a:pt x="327" y="822"/>
                  </a:cubicBezTo>
                  <a:cubicBezTo>
                    <a:pt x="295" y="827"/>
                    <a:pt x="242" y="842"/>
                    <a:pt x="236" y="881"/>
                  </a:cubicBezTo>
                  <a:cubicBezTo>
                    <a:pt x="229" y="926"/>
                    <a:pt x="294" y="936"/>
                    <a:pt x="325" y="938"/>
                  </a:cubicBezTo>
                  <a:cubicBezTo>
                    <a:pt x="342" y="938"/>
                    <a:pt x="447" y="939"/>
                    <a:pt x="449" y="910"/>
                  </a:cubicBezTo>
                  <a:cubicBezTo>
                    <a:pt x="451" y="886"/>
                    <a:pt x="362" y="891"/>
                    <a:pt x="349" y="892"/>
                  </a:cubicBezTo>
                  <a:cubicBezTo>
                    <a:pt x="316" y="894"/>
                    <a:pt x="264" y="900"/>
                    <a:pt x="247" y="934"/>
                  </a:cubicBezTo>
                  <a:cubicBezTo>
                    <a:pt x="230" y="969"/>
                    <a:pt x="265" y="994"/>
                    <a:pt x="295" y="1002"/>
                  </a:cubicBezTo>
                  <a:cubicBezTo>
                    <a:pt x="340" y="1016"/>
                    <a:pt x="403" y="1014"/>
                    <a:pt x="447" y="995"/>
                  </a:cubicBezTo>
                  <a:cubicBezTo>
                    <a:pt x="490" y="976"/>
                    <a:pt x="439" y="962"/>
                    <a:pt x="419" y="960"/>
                  </a:cubicBezTo>
                  <a:cubicBezTo>
                    <a:pt x="372" y="956"/>
                    <a:pt x="333" y="956"/>
                    <a:pt x="290" y="977"/>
                  </a:cubicBezTo>
                  <a:cubicBezTo>
                    <a:pt x="256" y="993"/>
                    <a:pt x="248" y="1038"/>
                    <a:pt x="285" y="1065"/>
                  </a:cubicBezTo>
                  <a:cubicBezTo>
                    <a:pt x="323" y="1092"/>
                    <a:pt x="372" y="1083"/>
                    <a:pt x="407" y="1066"/>
                  </a:cubicBezTo>
                  <a:cubicBezTo>
                    <a:pt x="456" y="1043"/>
                    <a:pt x="378" y="1034"/>
                    <a:pt x="358" y="1036"/>
                  </a:cubicBezTo>
                  <a:cubicBezTo>
                    <a:pt x="336" y="1039"/>
                    <a:pt x="266" y="1060"/>
                    <a:pt x="298" y="1094"/>
                  </a:cubicBezTo>
                  <a:cubicBezTo>
                    <a:pt x="330" y="1128"/>
                    <a:pt x="368" y="1093"/>
                    <a:pt x="403" y="1105"/>
                  </a:cubicBezTo>
                </a:path>
              </a:pathLst>
            </a:custGeom>
            <a:noFill/>
            <a:ln w="30163"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4" name="Rectangle 43"/>
            <p:cNvSpPr>
              <a:spLocks noChangeArrowheads="1"/>
            </p:cNvSpPr>
            <p:nvPr/>
          </p:nvSpPr>
          <p:spPr bwMode="auto">
            <a:xfrm>
              <a:off x="5405105" y="2771237"/>
              <a:ext cx="1381790"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8100" b="1" i="0" u="none" strike="noStrike" cap="none" normalizeH="0" baseline="0" dirty="0">
                  <a:ln>
                    <a:noFill/>
                  </a:ln>
                  <a:effectLst/>
                  <a:latin typeface="Amatic" panose="02000803000000000000" pitchFamily="2" charset="0"/>
                </a:rPr>
                <a:t>IDEA</a:t>
              </a:r>
              <a:r>
                <a:rPr lang="en-GB" altLang="ru-RU" sz="8100" b="1" dirty="0">
                  <a:latin typeface="Amatic" panose="02000803000000000000" pitchFamily="2" charset="0"/>
                </a:rPr>
                <a:t>S</a:t>
              </a:r>
              <a:endParaRPr kumimoji="0" lang="ru-RU" altLang="ru-RU" sz="1800" b="0" i="0" u="none" strike="noStrike" cap="none" normalizeH="0" baseline="0" dirty="0">
                <a:ln>
                  <a:noFill/>
                </a:ln>
                <a:effectLst/>
              </a:endParaRPr>
            </a:p>
          </p:txBody>
        </p:sp>
      </p:grpSp>
      <p:sp>
        <p:nvSpPr>
          <p:cNvPr id="45" name="Freeform 44"/>
          <p:cNvSpPr>
            <a:spLocks/>
          </p:cNvSpPr>
          <p:nvPr/>
        </p:nvSpPr>
        <p:spPr bwMode="auto">
          <a:xfrm rot="644637">
            <a:off x="3797659" y="4127672"/>
            <a:ext cx="939120" cy="504144"/>
          </a:xfrm>
          <a:custGeom>
            <a:avLst/>
            <a:gdLst>
              <a:gd name="T0" fmla="*/ 137 w 137"/>
              <a:gd name="T1" fmla="*/ 0 h 49"/>
              <a:gd name="T2" fmla="*/ 0 w 137"/>
              <a:gd name="T3" fmla="*/ 49 h 49"/>
            </a:gdLst>
            <a:ahLst/>
            <a:cxnLst>
              <a:cxn ang="0">
                <a:pos x="T0" y="T1"/>
              </a:cxn>
              <a:cxn ang="0">
                <a:pos x="T2" y="T3"/>
              </a:cxn>
            </a:cxnLst>
            <a:rect l="0" t="0" r="r" b="b"/>
            <a:pathLst>
              <a:path w="137" h="49">
                <a:moveTo>
                  <a:pt x="137" y="0"/>
                </a:moveTo>
                <a:cubicBezTo>
                  <a:pt x="90" y="10"/>
                  <a:pt x="43" y="26"/>
                  <a:pt x="0" y="49"/>
                </a:cubicBezTo>
              </a:path>
            </a:pathLst>
          </a:custGeom>
          <a:noFill/>
          <a:ln w="38100" cap="rnd">
            <a:solidFill>
              <a:srgbClr val="FFC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6" name="Freeform 45"/>
          <p:cNvSpPr>
            <a:spLocks/>
          </p:cNvSpPr>
          <p:nvPr/>
        </p:nvSpPr>
        <p:spPr bwMode="auto">
          <a:xfrm rot="20870043">
            <a:off x="3286629" y="3539080"/>
            <a:ext cx="1304027" cy="321370"/>
          </a:xfrm>
          <a:custGeom>
            <a:avLst/>
            <a:gdLst>
              <a:gd name="T0" fmla="*/ 150 w 150"/>
              <a:gd name="T1" fmla="*/ 41 h 41"/>
              <a:gd name="T2" fmla="*/ 0 w 150"/>
              <a:gd name="T3" fmla="*/ 0 h 41"/>
            </a:gdLst>
            <a:ahLst/>
            <a:cxnLst>
              <a:cxn ang="0">
                <a:pos x="T0" y="T1"/>
              </a:cxn>
              <a:cxn ang="0">
                <a:pos x="T2" y="T3"/>
              </a:cxn>
            </a:cxnLst>
            <a:rect l="0" t="0" r="r" b="b"/>
            <a:pathLst>
              <a:path w="150" h="41">
                <a:moveTo>
                  <a:pt x="150" y="41"/>
                </a:moveTo>
                <a:cubicBezTo>
                  <a:pt x="103" y="20"/>
                  <a:pt x="52" y="6"/>
                  <a:pt x="0" y="0"/>
                </a:cubicBezTo>
              </a:path>
            </a:pathLst>
          </a:custGeom>
          <a:noFill/>
          <a:ln w="38100" cap="rnd">
            <a:solidFill>
              <a:srgbClr val="FFC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8" name="Freeform 47"/>
          <p:cNvSpPr>
            <a:spLocks/>
          </p:cNvSpPr>
          <p:nvPr/>
        </p:nvSpPr>
        <p:spPr bwMode="auto">
          <a:xfrm rot="17951785">
            <a:off x="7063049" y="1561369"/>
            <a:ext cx="898910" cy="591047"/>
          </a:xfrm>
          <a:custGeom>
            <a:avLst/>
            <a:gdLst>
              <a:gd name="T0" fmla="*/ 0 w 190"/>
              <a:gd name="T1" fmla="*/ 0 h 76"/>
              <a:gd name="T2" fmla="*/ 190 w 190"/>
              <a:gd name="T3" fmla="*/ 76 h 76"/>
            </a:gdLst>
            <a:ahLst/>
            <a:cxnLst>
              <a:cxn ang="0">
                <a:pos x="T0" y="T1"/>
              </a:cxn>
              <a:cxn ang="0">
                <a:pos x="T2" y="T3"/>
              </a:cxn>
            </a:cxnLst>
            <a:rect l="0" t="0" r="r" b="b"/>
            <a:pathLst>
              <a:path w="190" h="76">
                <a:moveTo>
                  <a:pt x="0" y="0"/>
                </a:moveTo>
                <a:cubicBezTo>
                  <a:pt x="66" y="18"/>
                  <a:pt x="130" y="44"/>
                  <a:pt x="190" y="76"/>
                </a:cubicBezTo>
              </a:path>
            </a:pathLst>
          </a:custGeom>
          <a:noFill/>
          <a:ln w="38100" cap="rnd">
            <a:solidFill>
              <a:srgbClr val="FFC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9" name="Freeform 48"/>
          <p:cNvSpPr>
            <a:spLocks/>
          </p:cNvSpPr>
          <p:nvPr/>
        </p:nvSpPr>
        <p:spPr bwMode="auto">
          <a:xfrm>
            <a:off x="3419963" y="2731398"/>
            <a:ext cx="1316945" cy="504143"/>
          </a:xfrm>
          <a:custGeom>
            <a:avLst/>
            <a:gdLst>
              <a:gd name="T0" fmla="*/ 110 w 110"/>
              <a:gd name="T1" fmla="*/ 59 h 59"/>
              <a:gd name="T2" fmla="*/ 0 w 110"/>
              <a:gd name="T3" fmla="*/ 0 h 59"/>
            </a:gdLst>
            <a:ahLst/>
            <a:cxnLst>
              <a:cxn ang="0">
                <a:pos x="T0" y="T1"/>
              </a:cxn>
              <a:cxn ang="0">
                <a:pos x="T2" y="T3"/>
              </a:cxn>
            </a:cxnLst>
            <a:rect l="0" t="0" r="r" b="b"/>
            <a:pathLst>
              <a:path w="110" h="59">
                <a:moveTo>
                  <a:pt x="110" y="59"/>
                </a:moveTo>
                <a:cubicBezTo>
                  <a:pt x="80" y="29"/>
                  <a:pt x="41" y="8"/>
                  <a:pt x="0" y="0"/>
                </a:cubicBezTo>
              </a:path>
            </a:pathLst>
          </a:custGeom>
          <a:noFill/>
          <a:ln w="38100" cap="rnd">
            <a:solidFill>
              <a:srgbClr val="FFC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0" name="Freeform 49"/>
          <p:cNvSpPr>
            <a:spLocks/>
          </p:cNvSpPr>
          <p:nvPr/>
        </p:nvSpPr>
        <p:spPr bwMode="auto">
          <a:xfrm rot="3535603">
            <a:off x="3559035" y="1651077"/>
            <a:ext cx="1481010" cy="677039"/>
          </a:xfrm>
          <a:custGeom>
            <a:avLst/>
            <a:gdLst>
              <a:gd name="T0" fmla="*/ 0 w 146"/>
              <a:gd name="T1" fmla="*/ 63 h 63"/>
              <a:gd name="T2" fmla="*/ 146 w 146"/>
              <a:gd name="T3" fmla="*/ 0 h 63"/>
            </a:gdLst>
            <a:ahLst/>
            <a:cxnLst>
              <a:cxn ang="0">
                <a:pos x="T0" y="T1"/>
              </a:cxn>
              <a:cxn ang="0">
                <a:pos x="T2" y="T3"/>
              </a:cxn>
            </a:cxnLst>
            <a:rect l="0" t="0" r="r" b="b"/>
            <a:pathLst>
              <a:path w="146" h="63">
                <a:moveTo>
                  <a:pt x="0" y="63"/>
                </a:moveTo>
                <a:cubicBezTo>
                  <a:pt x="40" y="27"/>
                  <a:pt x="92" y="5"/>
                  <a:pt x="146" y="0"/>
                </a:cubicBezTo>
              </a:path>
            </a:pathLst>
          </a:custGeom>
          <a:noFill/>
          <a:ln w="38100" cap="rnd">
            <a:solidFill>
              <a:srgbClr val="FFC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8" name="Rectangle 57"/>
          <p:cNvSpPr/>
          <p:nvPr/>
        </p:nvSpPr>
        <p:spPr>
          <a:xfrm>
            <a:off x="1430917" y="2518696"/>
            <a:ext cx="2031626" cy="369332"/>
          </a:xfrm>
          <a:prstGeom prst="rect">
            <a:avLst/>
          </a:prstGeom>
        </p:spPr>
        <p:txBody>
          <a:bodyPr wrap="square">
            <a:spAutoFit/>
          </a:bodyPr>
          <a:lstStyle/>
          <a:p>
            <a:r>
              <a:rPr lang="en-GB" b="1" dirty="0"/>
              <a:t>Cooking Class</a:t>
            </a:r>
            <a:endParaRPr lang="ru-RU" b="1" dirty="0"/>
          </a:p>
        </p:txBody>
      </p:sp>
      <p:sp>
        <p:nvSpPr>
          <p:cNvPr id="59" name="Rectangle 58"/>
          <p:cNvSpPr/>
          <p:nvPr/>
        </p:nvSpPr>
        <p:spPr>
          <a:xfrm>
            <a:off x="1635396" y="3416969"/>
            <a:ext cx="2031626" cy="369332"/>
          </a:xfrm>
          <a:prstGeom prst="rect">
            <a:avLst/>
          </a:prstGeom>
        </p:spPr>
        <p:txBody>
          <a:bodyPr wrap="square">
            <a:spAutoFit/>
          </a:bodyPr>
          <a:lstStyle/>
          <a:p>
            <a:r>
              <a:rPr lang="en-GB" b="1" dirty="0"/>
              <a:t>Quiz Night</a:t>
            </a:r>
            <a:endParaRPr lang="ru-RU" b="1" dirty="0"/>
          </a:p>
        </p:txBody>
      </p:sp>
      <p:sp>
        <p:nvSpPr>
          <p:cNvPr id="61" name="Rectangle 60"/>
          <p:cNvSpPr/>
          <p:nvPr/>
        </p:nvSpPr>
        <p:spPr>
          <a:xfrm>
            <a:off x="8587217" y="4443107"/>
            <a:ext cx="2031626" cy="369332"/>
          </a:xfrm>
          <a:prstGeom prst="rect">
            <a:avLst/>
          </a:prstGeom>
        </p:spPr>
        <p:txBody>
          <a:bodyPr wrap="square">
            <a:spAutoFit/>
          </a:bodyPr>
          <a:lstStyle/>
          <a:p>
            <a:r>
              <a:rPr lang="en-GB" b="1" dirty="0"/>
              <a:t>Poetry Night</a:t>
            </a:r>
            <a:endParaRPr lang="ru-RU" b="1" dirty="0"/>
          </a:p>
        </p:txBody>
      </p:sp>
      <p:sp>
        <p:nvSpPr>
          <p:cNvPr id="62" name="Rectangle 61"/>
          <p:cNvSpPr/>
          <p:nvPr/>
        </p:nvSpPr>
        <p:spPr>
          <a:xfrm>
            <a:off x="3069425" y="445701"/>
            <a:ext cx="2031626" cy="369332"/>
          </a:xfrm>
          <a:prstGeom prst="rect">
            <a:avLst/>
          </a:prstGeom>
        </p:spPr>
        <p:txBody>
          <a:bodyPr wrap="square">
            <a:spAutoFit/>
          </a:bodyPr>
          <a:lstStyle/>
          <a:p>
            <a:r>
              <a:rPr lang="en-GB" b="1" dirty="0"/>
              <a:t>Film Screening</a:t>
            </a:r>
            <a:endParaRPr lang="ru-RU" b="1" dirty="0"/>
          </a:p>
        </p:txBody>
      </p:sp>
      <p:sp>
        <p:nvSpPr>
          <p:cNvPr id="63" name="Rectangle 62"/>
          <p:cNvSpPr/>
          <p:nvPr/>
        </p:nvSpPr>
        <p:spPr>
          <a:xfrm>
            <a:off x="8131189" y="1355882"/>
            <a:ext cx="2031626" cy="369332"/>
          </a:xfrm>
          <a:prstGeom prst="rect">
            <a:avLst/>
          </a:prstGeom>
        </p:spPr>
        <p:txBody>
          <a:bodyPr wrap="square">
            <a:spAutoFit/>
          </a:bodyPr>
          <a:lstStyle/>
          <a:p>
            <a:r>
              <a:rPr lang="en-GB" b="1" dirty="0"/>
              <a:t>Fashion Show</a:t>
            </a:r>
            <a:endParaRPr lang="ru-RU" b="1" dirty="0"/>
          </a:p>
        </p:txBody>
      </p:sp>
      <p:sp>
        <p:nvSpPr>
          <p:cNvPr id="64" name="Rectangle 63"/>
          <p:cNvSpPr/>
          <p:nvPr/>
        </p:nvSpPr>
        <p:spPr>
          <a:xfrm>
            <a:off x="8972306" y="2424873"/>
            <a:ext cx="2031626" cy="369332"/>
          </a:xfrm>
          <a:prstGeom prst="rect">
            <a:avLst/>
          </a:prstGeom>
        </p:spPr>
        <p:txBody>
          <a:bodyPr wrap="square">
            <a:spAutoFit/>
          </a:bodyPr>
          <a:lstStyle/>
          <a:p>
            <a:r>
              <a:rPr lang="en-GB" b="1" dirty="0"/>
              <a:t>Open Mic Night</a:t>
            </a:r>
            <a:endParaRPr lang="ru-RU" b="1" dirty="0"/>
          </a:p>
        </p:txBody>
      </p:sp>
      <p:pic>
        <p:nvPicPr>
          <p:cNvPr id="3" name="Picture 2">
            <a:extLst>
              <a:ext uri="{FF2B5EF4-FFF2-40B4-BE49-F238E27FC236}">
                <a16:creationId xmlns:a16="http://schemas.microsoft.com/office/drawing/2014/main" id="{65A53F78-59C6-F30B-2B4B-94CDDEFF89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4" name="Freeform 46">
            <a:extLst>
              <a:ext uri="{FF2B5EF4-FFF2-40B4-BE49-F238E27FC236}">
                <a16:creationId xmlns:a16="http://schemas.microsoft.com/office/drawing/2014/main" id="{3DA40197-BC4E-5329-C304-D23FD6D66B10}"/>
              </a:ext>
            </a:extLst>
          </p:cNvPr>
          <p:cNvSpPr>
            <a:spLocks/>
          </p:cNvSpPr>
          <p:nvPr/>
        </p:nvSpPr>
        <p:spPr bwMode="auto">
          <a:xfrm rot="12714022" flipV="1">
            <a:off x="4670652" y="1156588"/>
            <a:ext cx="1031281" cy="502791"/>
          </a:xfrm>
          <a:custGeom>
            <a:avLst/>
            <a:gdLst>
              <a:gd name="T0" fmla="*/ 0 w 168"/>
              <a:gd name="T1" fmla="*/ 42 h 42"/>
              <a:gd name="T2" fmla="*/ 168 w 168"/>
              <a:gd name="T3" fmla="*/ 0 h 42"/>
            </a:gdLst>
            <a:ahLst/>
            <a:cxnLst>
              <a:cxn ang="0">
                <a:pos x="T0" y="T1"/>
              </a:cxn>
              <a:cxn ang="0">
                <a:pos x="T2" y="T3"/>
              </a:cxn>
            </a:cxnLst>
            <a:rect l="0" t="0" r="r" b="b"/>
            <a:pathLst>
              <a:path w="168" h="42">
                <a:moveTo>
                  <a:pt x="0" y="42"/>
                </a:moveTo>
                <a:cubicBezTo>
                  <a:pt x="53" y="19"/>
                  <a:pt x="110" y="5"/>
                  <a:pt x="168" y="0"/>
                </a:cubicBezTo>
              </a:path>
            </a:pathLst>
          </a:custGeom>
          <a:noFill/>
          <a:ln w="38100" cap="rnd">
            <a:solidFill>
              <a:srgbClr val="FFC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Freeform 48">
            <a:extLst>
              <a:ext uri="{FF2B5EF4-FFF2-40B4-BE49-F238E27FC236}">
                <a16:creationId xmlns:a16="http://schemas.microsoft.com/office/drawing/2014/main" id="{0A5EDFDD-BE5E-451C-923F-D9E3C3C83586}"/>
              </a:ext>
            </a:extLst>
          </p:cNvPr>
          <p:cNvSpPr>
            <a:spLocks/>
          </p:cNvSpPr>
          <p:nvPr/>
        </p:nvSpPr>
        <p:spPr bwMode="auto">
          <a:xfrm rot="19869364">
            <a:off x="7464314" y="2361362"/>
            <a:ext cx="1316945" cy="504143"/>
          </a:xfrm>
          <a:custGeom>
            <a:avLst/>
            <a:gdLst>
              <a:gd name="T0" fmla="*/ 110 w 110"/>
              <a:gd name="T1" fmla="*/ 59 h 59"/>
              <a:gd name="T2" fmla="*/ 0 w 110"/>
              <a:gd name="T3" fmla="*/ 0 h 59"/>
            </a:gdLst>
            <a:ahLst/>
            <a:cxnLst>
              <a:cxn ang="0">
                <a:pos x="T0" y="T1"/>
              </a:cxn>
              <a:cxn ang="0">
                <a:pos x="T2" y="T3"/>
              </a:cxn>
            </a:cxnLst>
            <a:rect l="0" t="0" r="r" b="b"/>
            <a:pathLst>
              <a:path w="110" h="59">
                <a:moveTo>
                  <a:pt x="110" y="59"/>
                </a:moveTo>
                <a:cubicBezTo>
                  <a:pt x="80" y="29"/>
                  <a:pt x="41" y="8"/>
                  <a:pt x="0" y="0"/>
                </a:cubicBezTo>
              </a:path>
            </a:pathLst>
          </a:custGeom>
          <a:noFill/>
          <a:ln w="38100" cap="rnd">
            <a:solidFill>
              <a:srgbClr val="FFC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Freeform 45">
            <a:extLst>
              <a:ext uri="{FF2B5EF4-FFF2-40B4-BE49-F238E27FC236}">
                <a16:creationId xmlns:a16="http://schemas.microsoft.com/office/drawing/2014/main" id="{AA43156E-E501-9036-29E7-ED603651CF9B}"/>
              </a:ext>
            </a:extLst>
          </p:cNvPr>
          <p:cNvSpPr>
            <a:spLocks/>
          </p:cNvSpPr>
          <p:nvPr/>
        </p:nvSpPr>
        <p:spPr bwMode="auto">
          <a:xfrm>
            <a:off x="7590977" y="3489951"/>
            <a:ext cx="1304027" cy="321370"/>
          </a:xfrm>
          <a:custGeom>
            <a:avLst/>
            <a:gdLst>
              <a:gd name="T0" fmla="*/ 150 w 150"/>
              <a:gd name="T1" fmla="*/ 41 h 41"/>
              <a:gd name="T2" fmla="*/ 0 w 150"/>
              <a:gd name="T3" fmla="*/ 0 h 41"/>
            </a:gdLst>
            <a:ahLst/>
            <a:cxnLst>
              <a:cxn ang="0">
                <a:pos x="T0" y="T1"/>
              </a:cxn>
              <a:cxn ang="0">
                <a:pos x="T2" y="T3"/>
              </a:cxn>
            </a:cxnLst>
            <a:rect l="0" t="0" r="r" b="b"/>
            <a:pathLst>
              <a:path w="150" h="41">
                <a:moveTo>
                  <a:pt x="150" y="41"/>
                </a:moveTo>
                <a:cubicBezTo>
                  <a:pt x="103" y="20"/>
                  <a:pt x="52" y="6"/>
                  <a:pt x="0" y="0"/>
                </a:cubicBezTo>
              </a:path>
            </a:pathLst>
          </a:custGeom>
          <a:noFill/>
          <a:ln w="38100" cap="rnd">
            <a:solidFill>
              <a:srgbClr val="FFC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Freeform 44">
            <a:extLst>
              <a:ext uri="{FF2B5EF4-FFF2-40B4-BE49-F238E27FC236}">
                <a16:creationId xmlns:a16="http://schemas.microsoft.com/office/drawing/2014/main" id="{F816F46E-6D22-431E-63B8-A1959A85A3B7}"/>
              </a:ext>
            </a:extLst>
          </p:cNvPr>
          <p:cNvSpPr>
            <a:spLocks/>
          </p:cNvSpPr>
          <p:nvPr/>
        </p:nvSpPr>
        <p:spPr bwMode="auto">
          <a:xfrm flipH="1">
            <a:off x="7499635" y="4017732"/>
            <a:ext cx="758158" cy="504144"/>
          </a:xfrm>
          <a:custGeom>
            <a:avLst/>
            <a:gdLst>
              <a:gd name="T0" fmla="*/ 137 w 137"/>
              <a:gd name="T1" fmla="*/ 0 h 49"/>
              <a:gd name="T2" fmla="*/ 0 w 137"/>
              <a:gd name="T3" fmla="*/ 49 h 49"/>
            </a:gdLst>
            <a:ahLst/>
            <a:cxnLst>
              <a:cxn ang="0">
                <a:pos x="T0" y="T1"/>
              </a:cxn>
              <a:cxn ang="0">
                <a:pos x="T2" y="T3"/>
              </a:cxn>
            </a:cxnLst>
            <a:rect l="0" t="0" r="r" b="b"/>
            <a:pathLst>
              <a:path w="137" h="49">
                <a:moveTo>
                  <a:pt x="137" y="0"/>
                </a:moveTo>
                <a:cubicBezTo>
                  <a:pt x="90" y="10"/>
                  <a:pt x="43" y="26"/>
                  <a:pt x="0" y="49"/>
                </a:cubicBezTo>
              </a:path>
            </a:pathLst>
          </a:custGeom>
          <a:noFill/>
          <a:ln w="38100" cap="rnd">
            <a:solidFill>
              <a:srgbClr val="FFC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Rectangle 7">
            <a:extLst>
              <a:ext uri="{FF2B5EF4-FFF2-40B4-BE49-F238E27FC236}">
                <a16:creationId xmlns:a16="http://schemas.microsoft.com/office/drawing/2014/main" id="{FFD81DD8-FE92-3596-FB1E-4C27F6CF583E}"/>
              </a:ext>
            </a:extLst>
          </p:cNvPr>
          <p:cNvSpPr/>
          <p:nvPr/>
        </p:nvSpPr>
        <p:spPr>
          <a:xfrm>
            <a:off x="1481805" y="1373978"/>
            <a:ext cx="2031626" cy="369332"/>
          </a:xfrm>
          <a:prstGeom prst="rect">
            <a:avLst/>
          </a:prstGeom>
        </p:spPr>
        <p:txBody>
          <a:bodyPr wrap="square">
            <a:spAutoFit/>
          </a:bodyPr>
          <a:lstStyle/>
          <a:p>
            <a:r>
              <a:rPr lang="en-GB" b="1" dirty="0"/>
              <a:t>Panel Discussion</a:t>
            </a:r>
            <a:endParaRPr lang="ru-RU" b="1" dirty="0"/>
          </a:p>
        </p:txBody>
      </p:sp>
      <p:sp>
        <p:nvSpPr>
          <p:cNvPr id="9" name="Rectangle 8">
            <a:extLst>
              <a:ext uri="{FF2B5EF4-FFF2-40B4-BE49-F238E27FC236}">
                <a16:creationId xmlns:a16="http://schemas.microsoft.com/office/drawing/2014/main" id="{BDCB3BE4-581D-2EE8-7023-445BF03E2474}"/>
              </a:ext>
            </a:extLst>
          </p:cNvPr>
          <p:cNvSpPr/>
          <p:nvPr/>
        </p:nvSpPr>
        <p:spPr>
          <a:xfrm>
            <a:off x="9101960" y="3577272"/>
            <a:ext cx="2031626" cy="369332"/>
          </a:xfrm>
          <a:prstGeom prst="rect">
            <a:avLst/>
          </a:prstGeom>
        </p:spPr>
        <p:txBody>
          <a:bodyPr wrap="square">
            <a:spAutoFit/>
          </a:bodyPr>
          <a:lstStyle/>
          <a:p>
            <a:r>
              <a:rPr lang="en-GB" b="1" dirty="0"/>
              <a:t>Art Exhibition</a:t>
            </a:r>
            <a:endParaRPr lang="ru-RU" b="1" dirty="0"/>
          </a:p>
        </p:txBody>
      </p:sp>
      <p:sp>
        <p:nvSpPr>
          <p:cNvPr id="10" name="Rectangle 9">
            <a:extLst>
              <a:ext uri="{FF2B5EF4-FFF2-40B4-BE49-F238E27FC236}">
                <a16:creationId xmlns:a16="http://schemas.microsoft.com/office/drawing/2014/main" id="{FEA4FF00-1059-F091-D71F-C081657DA922}"/>
              </a:ext>
            </a:extLst>
          </p:cNvPr>
          <p:cNvSpPr/>
          <p:nvPr/>
        </p:nvSpPr>
        <p:spPr>
          <a:xfrm>
            <a:off x="2211724" y="4374289"/>
            <a:ext cx="2031626" cy="369332"/>
          </a:xfrm>
          <a:prstGeom prst="rect">
            <a:avLst/>
          </a:prstGeom>
        </p:spPr>
        <p:txBody>
          <a:bodyPr wrap="square">
            <a:spAutoFit/>
          </a:bodyPr>
          <a:lstStyle/>
          <a:p>
            <a:r>
              <a:rPr lang="en-GB" b="1" dirty="0"/>
              <a:t>Workshops</a:t>
            </a:r>
            <a:endParaRPr lang="ru-RU" b="1" dirty="0"/>
          </a:p>
        </p:txBody>
      </p:sp>
      <p:sp>
        <p:nvSpPr>
          <p:cNvPr id="11" name="Freeform 46">
            <a:extLst>
              <a:ext uri="{FF2B5EF4-FFF2-40B4-BE49-F238E27FC236}">
                <a16:creationId xmlns:a16="http://schemas.microsoft.com/office/drawing/2014/main" id="{625471E9-622D-C531-80C7-8273539A5BF5}"/>
              </a:ext>
            </a:extLst>
          </p:cNvPr>
          <p:cNvSpPr>
            <a:spLocks/>
          </p:cNvSpPr>
          <p:nvPr/>
        </p:nvSpPr>
        <p:spPr bwMode="auto">
          <a:xfrm rot="16367694" flipH="1">
            <a:off x="6027126" y="1107615"/>
            <a:ext cx="894773" cy="498318"/>
          </a:xfrm>
          <a:custGeom>
            <a:avLst/>
            <a:gdLst>
              <a:gd name="T0" fmla="*/ 0 w 168"/>
              <a:gd name="T1" fmla="*/ 42 h 42"/>
              <a:gd name="T2" fmla="*/ 168 w 168"/>
              <a:gd name="T3" fmla="*/ 0 h 42"/>
            </a:gdLst>
            <a:ahLst/>
            <a:cxnLst>
              <a:cxn ang="0">
                <a:pos x="T0" y="T1"/>
              </a:cxn>
              <a:cxn ang="0">
                <a:pos x="T2" y="T3"/>
              </a:cxn>
            </a:cxnLst>
            <a:rect l="0" t="0" r="r" b="b"/>
            <a:pathLst>
              <a:path w="168" h="42">
                <a:moveTo>
                  <a:pt x="0" y="42"/>
                </a:moveTo>
                <a:cubicBezTo>
                  <a:pt x="53" y="19"/>
                  <a:pt x="110" y="5"/>
                  <a:pt x="168" y="0"/>
                </a:cubicBezTo>
              </a:path>
            </a:pathLst>
          </a:custGeom>
          <a:noFill/>
          <a:ln w="38100" cap="rnd">
            <a:solidFill>
              <a:srgbClr val="FFC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Rectangle 11">
            <a:extLst>
              <a:ext uri="{FF2B5EF4-FFF2-40B4-BE49-F238E27FC236}">
                <a16:creationId xmlns:a16="http://schemas.microsoft.com/office/drawing/2014/main" id="{E9EB8BA5-4B51-315F-634A-35B6D77751AF}"/>
              </a:ext>
            </a:extLst>
          </p:cNvPr>
          <p:cNvSpPr/>
          <p:nvPr/>
        </p:nvSpPr>
        <p:spPr>
          <a:xfrm>
            <a:off x="6123731" y="488272"/>
            <a:ext cx="2031626" cy="369332"/>
          </a:xfrm>
          <a:prstGeom prst="rect">
            <a:avLst/>
          </a:prstGeom>
        </p:spPr>
        <p:txBody>
          <a:bodyPr wrap="square">
            <a:spAutoFit/>
          </a:bodyPr>
          <a:lstStyle/>
          <a:p>
            <a:r>
              <a:rPr lang="en-GB" b="1" dirty="0"/>
              <a:t>Comedy Night</a:t>
            </a:r>
            <a:endParaRPr lang="ru-RU" b="1" dirty="0"/>
          </a:p>
        </p:txBody>
      </p:sp>
      <p:sp>
        <p:nvSpPr>
          <p:cNvPr id="13" name="Freeform 44">
            <a:extLst>
              <a:ext uri="{FF2B5EF4-FFF2-40B4-BE49-F238E27FC236}">
                <a16:creationId xmlns:a16="http://schemas.microsoft.com/office/drawing/2014/main" id="{B6315FA2-2A07-4763-C8D0-1E1B212FACBC}"/>
              </a:ext>
            </a:extLst>
          </p:cNvPr>
          <p:cNvSpPr>
            <a:spLocks/>
          </p:cNvSpPr>
          <p:nvPr/>
        </p:nvSpPr>
        <p:spPr bwMode="auto">
          <a:xfrm rot="695169" flipH="1">
            <a:off x="7004890" y="4639136"/>
            <a:ext cx="758158" cy="504144"/>
          </a:xfrm>
          <a:custGeom>
            <a:avLst/>
            <a:gdLst>
              <a:gd name="T0" fmla="*/ 137 w 137"/>
              <a:gd name="T1" fmla="*/ 0 h 49"/>
              <a:gd name="T2" fmla="*/ 0 w 137"/>
              <a:gd name="T3" fmla="*/ 49 h 49"/>
            </a:gdLst>
            <a:ahLst/>
            <a:cxnLst>
              <a:cxn ang="0">
                <a:pos x="T0" y="T1"/>
              </a:cxn>
              <a:cxn ang="0">
                <a:pos x="T2" y="T3"/>
              </a:cxn>
            </a:cxnLst>
            <a:rect l="0" t="0" r="r" b="b"/>
            <a:pathLst>
              <a:path w="137" h="49">
                <a:moveTo>
                  <a:pt x="137" y="0"/>
                </a:moveTo>
                <a:cubicBezTo>
                  <a:pt x="90" y="10"/>
                  <a:pt x="43" y="26"/>
                  <a:pt x="0" y="49"/>
                </a:cubicBezTo>
              </a:path>
            </a:pathLst>
          </a:custGeom>
          <a:noFill/>
          <a:ln w="38100" cap="rnd">
            <a:solidFill>
              <a:srgbClr val="FFC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4" name="Rectangle 13">
            <a:extLst>
              <a:ext uri="{FF2B5EF4-FFF2-40B4-BE49-F238E27FC236}">
                <a16:creationId xmlns:a16="http://schemas.microsoft.com/office/drawing/2014/main" id="{FDE84B83-7A88-C7AE-CB52-A5637CE5D03A}"/>
              </a:ext>
            </a:extLst>
          </p:cNvPr>
          <p:cNvSpPr/>
          <p:nvPr/>
        </p:nvSpPr>
        <p:spPr>
          <a:xfrm>
            <a:off x="7847952" y="5203045"/>
            <a:ext cx="2031626" cy="369332"/>
          </a:xfrm>
          <a:prstGeom prst="rect">
            <a:avLst/>
          </a:prstGeom>
        </p:spPr>
        <p:txBody>
          <a:bodyPr wrap="square">
            <a:spAutoFit/>
          </a:bodyPr>
          <a:lstStyle/>
          <a:p>
            <a:r>
              <a:rPr lang="en-GB" b="1" dirty="0"/>
              <a:t>Family Fun Day</a:t>
            </a:r>
            <a:endParaRPr lang="ru-RU" b="1" dirty="0"/>
          </a:p>
        </p:txBody>
      </p:sp>
      <p:sp>
        <p:nvSpPr>
          <p:cNvPr id="15" name="Freeform 44">
            <a:extLst>
              <a:ext uri="{FF2B5EF4-FFF2-40B4-BE49-F238E27FC236}">
                <a16:creationId xmlns:a16="http://schemas.microsoft.com/office/drawing/2014/main" id="{EE790BC4-A20D-5583-1754-B4FB3544172F}"/>
              </a:ext>
            </a:extLst>
          </p:cNvPr>
          <p:cNvSpPr>
            <a:spLocks/>
          </p:cNvSpPr>
          <p:nvPr/>
        </p:nvSpPr>
        <p:spPr bwMode="auto">
          <a:xfrm rot="20682506">
            <a:off x="4175932" y="4676691"/>
            <a:ext cx="939120" cy="504144"/>
          </a:xfrm>
          <a:custGeom>
            <a:avLst/>
            <a:gdLst>
              <a:gd name="T0" fmla="*/ 137 w 137"/>
              <a:gd name="T1" fmla="*/ 0 h 49"/>
              <a:gd name="T2" fmla="*/ 0 w 137"/>
              <a:gd name="T3" fmla="*/ 49 h 49"/>
            </a:gdLst>
            <a:ahLst/>
            <a:cxnLst>
              <a:cxn ang="0">
                <a:pos x="T0" y="T1"/>
              </a:cxn>
              <a:cxn ang="0">
                <a:pos x="T2" y="T3"/>
              </a:cxn>
            </a:cxnLst>
            <a:rect l="0" t="0" r="r" b="b"/>
            <a:pathLst>
              <a:path w="137" h="49">
                <a:moveTo>
                  <a:pt x="137" y="0"/>
                </a:moveTo>
                <a:cubicBezTo>
                  <a:pt x="90" y="10"/>
                  <a:pt x="43" y="26"/>
                  <a:pt x="0" y="49"/>
                </a:cubicBezTo>
              </a:path>
            </a:pathLst>
          </a:custGeom>
          <a:noFill/>
          <a:ln w="38100" cap="rnd">
            <a:solidFill>
              <a:srgbClr val="FFC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6" name="Rectangle 15">
            <a:extLst>
              <a:ext uri="{FF2B5EF4-FFF2-40B4-BE49-F238E27FC236}">
                <a16:creationId xmlns:a16="http://schemas.microsoft.com/office/drawing/2014/main" id="{C6E64DB5-A731-5DDD-69DD-2F4735839348}"/>
              </a:ext>
            </a:extLst>
          </p:cNvPr>
          <p:cNvSpPr/>
          <p:nvPr/>
        </p:nvSpPr>
        <p:spPr>
          <a:xfrm>
            <a:off x="2404150" y="5261334"/>
            <a:ext cx="2031626" cy="369332"/>
          </a:xfrm>
          <a:prstGeom prst="rect">
            <a:avLst/>
          </a:prstGeom>
        </p:spPr>
        <p:txBody>
          <a:bodyPr wrap="square">
            <a:spAutoFit/>
          </a:bodyPr>
          <a:lstStyle/>
          <a:p>
            <a:r>
              <a:rPr lang="en-GB" b="1" dirty="0"/>
              <a:t>Coffee Gup Shup</a:t>
            </a:r>
            <a:endParaRPr lang="ru-RU" b="1" dirty="0"/>
          </a:p>
        </p:txBody>
      </p:sp>
      <p:pic>
        <p:nvPicPr>
          <p:cNvPr id="20" name="Picture 19">
            <a:extLst>
              <a:ext uri="{FF2B5EF4-FFF2-40B4-BE49-F238E27FC236}">
                <a16:creationId xmlns:a16="http://schemas.microsoft.com/office/drawing/2014/main" id="{9E97D42D-9BC0-8B2B-5B1E-2A464AC888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2657" y="5006472"/>
            <a:ext cx="2279767" cy="1460575"/>
          </a:xfrm>
          <a:prstGeom prst="rect">
            <a:avLst/>
          </a:prstGeom>
        </p:spPr>
      </p:pic>
      <p:pic>
        <p:nvPicPr>
          <p:cNvPr id="18" name="Picture 17">
            <a:extLst>
              <a:ext uri="{FF2B5EF4-FFF2-40B4-BE49-F238E27FC236}">
                <a16:creationId xmlns:a16="http://schemas.microsoft.com/office/drawing/2014/main" id="{89AA023B-81A4-E672-3290-600E41056F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11805" y="326247"/>
            <a:ext cx="777193" cy="795697"/>
          </a:xfrm>
          <a:prstGeom prst="rect">
            <a:avLst/>
          </a:prstGeom>
        </p:spPr>
      </p:pic>
      <p:pic>
        <p:nvPicPr>
          <p:cNvPr id="21" name="Picture 20">
            <a:extLst>
              <a:ext uri="{FF2B5EF4-FFF2-40B4-BE49-F238E27FC236}">
                <a16:creationId xmlns:a16="http://schemas.microsoft.com/office/drawing/2014/main" id="{7D74A7B5-989D-0D7F-A3A2-3A0F8AF98CF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6644" y="4443107"/>
            <a:ext cx="1753079" cy="1766146"/>
          </a:xfrm>
          <a:prstGeom prst="rect">
            <a:avLst/>
          </a:prstGeom>
        </p:spPr>
      </p:pic>
      <p:pic>
        <p:nvPicPr>
          <p:cNvPr id="22" name="Picture 21">
            <a:extLst>
              <a:ext uri="{FF2B5EF4-FFF2-40B4-BE49-F238E27FC236}">
                <a16:creationId xmlns:a16="http://schemas.microsoft.com/office/drawing/2014/main" id="{AE2153DF-3EE8-3DA9-1CD5-C6C21612ACC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8685" y="2794204"/>
            <a:ext cx="1221389" cy="680355"/>
          </a:xfrm>
          <a:prstGeom prst="rect">
            <a:avLst/>
          </a:prstGeom>
        </p:spPr>
      </p:pic>
      <p:grpSp>
        <p:nvGrpSpPr>
          <p:cNvPr id="23" name="Group 22">
            <a:extLst>
              <a:ext uri="{FF2B5EF4-FFF2-40B4-BE49-F238E27FC236}">
                <a16:creationId xmlns:a16="http://schemas.microsoft.com/office/drawing/2014/main" id="{919AF7FA-6986-7099-5485-D67240F6FFE3}"/>
              </a:ext>
            </a:extLst>
          </p:cNvPr>
          <p:cNvGrpSpPr/>
          <p:nvPr/>
        </p:nvGrpSpPr>
        <p:grpSpPr>
          <a:xfrm>
            <a:off x="415369" y="235346"/>
            <a:ext cx="1144587" cy="1191042"/>
            <a:chOff x="5924550" y="1670050"/>
            <a:chExt cx="1144587" cy="1191042"/>
          </a:xfrm>
        </p:grpSpPr>
        <p:sp>
          <p:nvSpPr>
            <p:cNvPr id="24" name="Freeform 27">
              <a:extLst>
                <a:ext uri="{FF2B5EF4-FFF2-40B4-BE49-F238E27FC236}">
                  <a16:creationId xmlns:a16="http://schemas.microsoft.com/office/drawing/2014/main" id="{10304D4A-2E4E-3FBA-8DFE-DCA8B322F39E}"/>
                </a:ext>
              </a:extLst>
            </p:cNvPr>
            <p:cNvSpPr>
              <a:spLocks/>
            </p:cNvSpPr>
            <p:nvPr/>
          </p:nvSpPr>
          <p:spPr bwMode="auto">
            <a:xfrm>
              <a:off x="5924550" y="1670050"/>
              <a:ext cx="1144587" cy="1139825"/>
            </a:xfrm>
            <a:custGeom>
              <a:avLst/>
              <a:gdLst>
                <a:gd name="T0" fmla="*/ 248 w 300"/>
                <a:gd name="T1" fmla="*/ 55 h 299"/>
                <a:gd name="T2" fmla="*/ 54 w 300"/>
                <a:gd name="T3" fmla="*/ 60 h 299"/>
                <a:gd name="T4" fmla="*/ 68 w 300"/>
                <a:gd name="T5" fmla="*/ 250 h 299"/>
                <a:gd name="T6" fmla="*/ 255 w 300"/>
                <a:gd name="T7" fmla="*/ 235 h 299"/>
                <a:gd name="T8" fmla="*/ 248 w 300"/>
                <a:gd name="T9" fmla="*/ 55 h 299"/>
              </a:gdLst>
              <a:ahLst/>
              <a:cxnLst>
                <a:cxn ang="0">
                  <a:pos x="T0" y="T1"/>
                </a:cxn>
                <a:cxn ang="0">
                  <a:pos x="T2" y="T3"/>
                </a:cxn>
                <a:cxn ang="0">
                  <a:pos x="T4" y="T5"/>
                </a:cxn>
                <a:cxn ang="0">
                  <a:pos x="T6" y="T7"/>
                </a:cxn>
                <a:cxn ang="0">
                  <a:pos x="T8" y="T9"/>
                </a:cxn>
              </a:cxnLst>
              <a:rect l="0" t="0" r="r" b="b"/>
              <a:pathLst>
                <a:path w="300" h="299">
                  <a:moveTo>
                    <a:pt x="248" y="55"/>
                  </a:moveTo>
                  <a:cubicBezTo>
                    <a:pt x="195" y="0"/>
                    <a:pt x="107" y="9"/>
                    <a:pt x="54" y="60"/>
                  </a:cubicBezTo>
                  <a:cubicBezTo>
                    <a:pt x="0" y="111"/>
                    <a:pt x="18" y="203"/>
                    <a:pt x="68" y="250"/>
                  </a:cubicBezTo>
                  <a:cubicBezTo>
                    <a:pt x="121" y="299"/>
                    <a:pt x="211" y="288"/>
                    <a:pt x="255" y="235"/>
                  </a:cubicBezTo>
                  <a:cubicBezTo>
                    <a:pt x="300" y="182"/>
                    <a:pt x="296" y="103"/>
                    <a:pt x="248" y="55"/>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5" name="Rectangle 7">
              <a:extLst>
                <a:ext uri="{FF2B5EF4-FFF2-40B4-BE49-F238E27FC236}">
                  <a16:creationId xmlns:a16="http://schemas.microsoft.com/office/drawing/2014/main" id="{A3528560-C8CF-8373-F1A2-36B3C3A1D7CA}"/>
                </a:ext>
              </a:extLst>
            </p:cNvPr>
            <p:cNvSpPr>
              <a:spLocks noChangeArrowheads="1"/>
            </p:cNvSpPr>
            <p:nvPr/>
          </p:nvSpPr>
          <p:spPr bwMode="auto">
            <a:xfrm>
              <a:off x="6228340" y="1676152"/>
              <a:ext cx="578685"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700" b="1" i="0" u="none" strike="noStrike" cap="none" normalizeH="0" baseline="0" dirty="0">
                  <a:ln>
                    <a:noFill/>
                  </a:ln>
                  <a:effectLst/>
                  <a:latin typeface="Amatic" panose="02000803000000000000" pitchFamily="2" charset="0"/>
                </a:rPr>
                <a:t>0</a:t>
              </a:r>
              <a:r>
                <a:rPr kumimoji="0" lang="en-GB" altLang="ru-RU" sz="7700" b="1" i="0" u="none" strike="noStrike" cap="none" normalizeH="0" baseline="0" dirty="0">
                  <a:ln>
                    <a:noFill/>
                  </a:ln>
                  <a:effectLst/>
                  <a:latin typeface="Amatic" panose="02000803000000000000" pitchFamily="2" charset="0"/>
                </a:rPr>
                <a:t>2</a:t>
              </a:r>
              <a:endParaRPr kumimoji="0" lang="ru-RU" altLang="ru-RU" sz="1800" b="0" i="0" u="none" strike="noStrike" cap="none" normalizeH="0" baseline="0" dirty="0">
                <a:ln>
                  <a:noFill/>
                </a:ln>
                <a:effectLst/>
              </a:endParaRPr>
            </a:p>
          </p:txBody>
        </p:sp>
      </p:grpSp>
    </p:spTree>
    <p:extLst>
      <p:ext uri="{BB962C8B-B14F-4D97-AF65-F5344CB8AC3E}">
        <p14:creationId xmlns:p14="http://schemas.microsoft.com/office/powerpoint/2010/main" val="2395639550"/>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14:presetBounceEnd="67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67000">
                                          <p:cBhvr additive="base">
                                            <p:cTn id="7" dur="1000" fill="hold"/>
                                            <p:tgtEl>
                                              <p:spTgt spid="2"/>
                                            </p:tgtEl>
                                            <p:attrNameLst>
                                              <p:attrName>ppt_x</p:attrName>
                                            </p:attrNameLst>
                                          </p:cBhvr>
                                          <p:tavLst>
                                            <p:tav tm="0">
                                              <p:val>
                                                <p:strVal val="#ppt_x"/>
                                              </p:val>
                                            </p:tav>
                                            <p:tav tm="100000">
                                              <p:val>
                                                <p:strVal val="#ppt_x"/>
                                              </p:val>
                                            </p:tav>
                                          </p:tavLst>
                                        </p:anim>
                                        <p:anim calcmode="lin" valueType="num" p14:bounceEnd="67000">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500"/>
                                            <p:tgtEl>
                                              <p:spTgt spid="45"/>
                                            </p:tgtEl>
                                          </p:cBhvr>
                                        </p:animEffect>
                                      </p:childTnLst>
                                    </p:cTn>
                                  </p:par>
                                  <p:par>
                                    <p:cTn id="12" presetID="10" presetClass="entr" presetSubtype="0" fill="hold" grpId="0" nodeType="withEffect">
                                      <p:stCondLst>
                                        <p:cond delay="700"/>
                                      </p:stCondLst>
                                      <p:childTnLst>
                                        <p:set>
                                          <p:cBhvr>
                                            <p:cTn id="13" dur="1" fill="hold">
                                              <p:stCondLst>
                                                <p:cond delay="0"/>
                                              </p:stCondLst>
                                            </p:cTn>
                                            <p:tgtEl>
                                              <p:spTgt spid="46"/>
                                            </p:tgtEl>
                                            <p:attrNameLst>
                                              <p:attrName>style.visibility</p:attrName>
                                            </p:attrNameLst>
                                          </p:cBhvr>
                                          <p:to>
                                            <p:strVal val="visible"/>
                                          </p:to>
                                        </p:set>
                                        <p:animEffect transition="in" filter="fade">
                                          <p:cBhvr>
                                            <p:cTn id="14" dur="500"/>
                                            <p:tgtEl>
                                              <p:spTgt spid="46"/>
                                            </p:tgtEl>
                                          </p:cBhvr>
                                        </p:animEffect>
                                      </p:childTnLst>
                                    </p:cTn>
                                  </p:par>
                                  <p:par>
                                    <p:cTn id="15" presetID="10" presetClass="entr" presetSubtype="0" fill="hold" grpId="0" nodeType="withEffect">
                                      <p:stCondLst>
                                        <p:cond delay="900"/>
                                      </p:stCondLst>
                                      <p:childTnLst>
                                        <p:set>
                                          <p:cBhvr>
                                            <p:cTn id="16" dur="1" fill="hold">
                                              <p:stCondLst>
                                                <p:cond delay="0"/>
                                              </p:stCondLst>
                                            </p:cTn>
                                            <p:tgtEl>
                                              <p:spTgt spid="49"/>
                                            </p:tgtEl>
                                            <p:attrNameLst>
                                              <p:attrName>style.visibility</p:attrName>
                                            </p:attrNameLst>
                                          </p:cBhvr>
                                          <p:to>
                                            <p:strVal val="visible"/>
                                          </p:to>
                                        </p:set>
                                        <p:animEffect transition="in" filter="fade">
                                          <p:cBhvr>
                                            <p:cTn id="17" dur="500"/>
                                            <p:tgtEl>
                                              <p:spTgt spid="49"/>
                                            </p:tgtEl>
                                          </p:cBhvr>
                                        </p:animEffect>
                                      </p:childTnLst>
                                    </p:cTn>
                                  </p:par>
                                  <p:par>
                                    <p:cTn id="18" presetID="10" presetClass="entr" presetSubtype="0" fill="hold" grpId="0" nodeType="withEffect">
                                      <p:stCondLst>
                                        <p:cond delay="1100"/>
                                      </p:stCondLst>
                                      <p:childTnLst>
                                        <p:set>
                                          <p:cBhvr>
                                            <p:cTn id="19" dur="1" fill="hold">
                                              <p:stCondLst>
                                                <p:cond delay="0"/>
                                              </p:stCondLst>
                                            </p:cTn>
                                            <p:tgtEl>
                                              <p:spTgt spid="50"/>
                                            </p:tgtEl>
                                            <p:attrNameLst>
                                              <p:attrName>style.visibility</p:attrName>
                                            </p:attrNameLst>
                                          </p:cBhvr>
                                          <p:to>
                                            <p:strVal val="visible"/>
                                          </p:to>
                                        </p:set>
                                        <p:animEffect transition="in" filter="fade">
                                          <p:cBhvr>
                                            <p:cTn id="20" dur="500"/>
                                            <p:tgtEl>
                                              <p:spTgt spid="50"/>
                                            </p:tgtEl>
                                          </p:cBhvr>
                                        </p:animEffect>
                                      </p:childTnLst>
                                    </p:cTn>
                                  </p:par>
                                  <p:par>
                                    <p:cTn id="21" presetID="10" presetClass="entr" presetSubtype="0" fill="hold" grpId="0" nodeType="withEffect">
                                      <p:stCondLst>
                                        <p:cond delay="1500"/>
                                      </p:stCondLst>
                                      <p:childTnLst>
                                        <p:set>
                                          <p:cBhvr>
                                            <p:cTn id="22" dur="1" fill="hold">
                                              <p:stCondLst>
                                                <p:cond delay="0"/>
                                              </p:stCondLst>
                                            </p:cTn>
                                            <p:tgtEl>
                                              <p:spTgt spid="48"/>
                                            </p:tgtEl>
                                            <p:attrNameLst>
                                              <p:attrName>style.visibility</p:attrName>
                                            </p:attrNameLst>
                                          </p:cBhvr>
                                          <p:to>
                                            <p:strVal val="visible"/>
                                          </p:to>
                                        </p:set>
                                        <p:animEffect transition="in" filter="fade">
                                          <p:cBhvr>
                                            <p:cTn id="23" dur="500"/>
                                            <p:tgtEl>
                                              <p:spTgt spid="48"/>
                                            </p:tgtEl>
                                          </p:cBhvr>
                                        </p:animEffect>
                                      </p:childTnLst>
                                    </p:cTn>
                                  </p:par>
                                  <p:par>
                                    <p:cTn id="24" presetID="2" presetClass="entr" presetSubtype="8" fill="hold" grpId="0" nodeType="withEffect" p14:presetBounceEnd="67000">
                                      <p:stCondLst>
                                        <p:cond delay="650"/>
                                      </p:stCondLst>
                                      <p:childTnLst>
                                        <p:set>
                                          <p:cBhvr>
                                            <p:cTn id="25" dur="1" fill="hold">
                                              <p:stCondLst>
                                                <p:cond delay="0"/>
                                              </p:stCondLst>
                                            </p:cTn>
                                            <p:tgtEl>
                                              <p:spTgt spid="61"/>
                                            </p:tgtEl>
                                            <p:attrNameLst>
                                              <p:attrName>style.visibility</p:attrName>
                                            </p:attrNameLst>
                                          </p:cBhvr>
                                          <p:to>
                                            <p:strVal val="visible"/>
                                          </p:to>
                                        </p:set>
                                        <p:anim calcmode="lin" valueType="num" p14:bounceEnd="67000">
                                          <p:cBhvr additive="base">
                                            <p:cTn id="26" dur="1000" fill="hold"/>
                                            <p:tgtEl>
                                              <p:spTgt spid="61"/>
                                            </p:tgtEl>
                                            <p:attrNameLst>
                                              <p:attrName>ppt_x</p:attrName>
                                            </p:attrNameLst>
                                          </p:cBhvr>
                                          <p:tavLst>
                                            <p:tav tm="0">
                                              <p:val>
                                                <p:strVal val="0-#ppt_w/2"/>
                                              </p:val>
                                            </p:tav>
                                            <p:tav tm="100000">
                                              <p:val>
                                                <p:strVal val="#ppt_x"/>
                                              </p:val>
                                            </p:tav>
                                          </p:tavLst>
                                        </p:anim>
                                        <p:anim calcmode="lin" valueType="num" p14:bounceEnd="67000">
                                          <p:cBhvr additive="base">
                                            <p:cTn id="27" dur="1000" fill="hold"/>
                                            <p:tgtEl>
                                              <p:spTgt spid="61"/>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14:presetBounceEnd="67000">
                                      <p:stCondLst>
                                        <p:cond delay="850"/>
                                      </p:stCondLst>
                                      <p:childTnLst>
                                        <p:set>
                                          <p:cBhvr>
                                            <p:cTn id="29" dur="1" fill="hold">
                                              <p:stCondLst>
                                                <p:cond delay="0"/>
                                              </p:stCondLst>
                                            </p:cTn>
                                            <p:tgtEl>
                                              <p:spTgt spid="59"/>
                                            </p:tgtEl>
                                            <p:attrNameLst>
                                              <p:attrName>style.visibility</p:attrName>
                                            </p:attrNameLst>
                                          </p:cBhvr>
                                          <p:to>
                                            <p:strVal val="visible"/>
                                          </p:to>
                                        </p:set>
                                        <p:anim calcmode="lin" valueType="num" p14:bounceEnd="67000">
                                          <p:cBhvr additive="base">
                                            <p:cTn id="30" dur="1000" fill="hold"/>
                                            <p:tgtEl>
                                              <p:spTgt spid="59"/>
                                            </p:tgtEl>
                                            <p:attrNameLst>
                                              <p:attrName>ppt_x</p:attrName>
                                            </p:attrNameLst>
                                          </p:cBhvr>
                                          <p:tavLst>
                                            <p:tav tm="0">
                                              <p:val>
                                                <p:strVal val="0-#ppt_w/2"/>
                                              </p:val>
                                            </p:tav>
                                            <p:tav tm="100000">
                                              <p:val>
                                                <p:strVal val="#ppt_x"/>
                                              </p:val>
                                            </p:tav>
                                          </p:tavLst>
                                        </p:anim>
                                        <p:anim calcmode="lin" valueType="num" p14:bounceEnd="67000">
                                          <p:cBhvr additive="base">
                                            <p:cTn id="31" dur="1000" fill="hold"/>
                                            <p:tgtEl>
                                              <p:spTgt spid="59"/>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14:presetBounceEnd="67000">
                                      <p:stCondLst>
                                        <p:cond delay="1050"/>
                                      </p:stCondLst>
                                      <p:childTnLst>
                                        <p:set>
                                          <p:cBhvr>
                                            <p:cTn id="33" dur="1" fill="hold">
                                              <p:stCondLst>
                                                <p:cond delay="0"/>
                                              </p:stCondLst>
                                            </p:cTn>
                                            <p:tgtEl>
                                              <p:spTgt spid="58"/>
                                            </p:tgtEl>
                                            <p:attrNameLst>
                                              <p:attrName>style.visibility</p:attrName>
                                            </p:attrNameLst>
                                          </p:cBhvr>
                                          <p:to>
                                            <p:strVal val="visible"/>
                                          </p:to>
                                        </p:set>
                                        <p:anim calcmode="lin" valueType="num" p14:bounceEnd="67000">
                                          <p:cBhvr additive="base">
                                            <p:cTn id="34" dur="1000" fill="hold"/>
                                            <p:tgtEl>
                                              <p:spTgt spid="58"/>
                                            </p:tgtEl>
                                            <p:attrNameLst>
                                              <p:attrName>ppt_x</p:attrName>
                                            </p:attrNameLst>
                                          </p:cBhvr>
                                          <p:tavLst>
                                            <p:tav tm="0">
                                              <p:val>
                                                <p:strVal val="0-#ppt_w/2"/>
                                              </p:val>
                                            </p:tav>
                                            <p:tav tm="100000">
                                              <p:val>
                                                <p:strVal val="#ppt_x"/>
                                              </p:val>
                                            </p:tav>
                                          </p:tavLst>
                                        </p:anim>
                                        <p:anim calcmode="lin" valueType="num" p14:bounceEnd="67000">
                                          <p:cBhvr additive="base">
                                            <p:cTn id="35" dur="1000" fill="hold"/>
                                            <p:tgtEl>
                                              <p:spTgt spid="58"/>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14:presetBounceEnd="67000">
                                      <p:stCondLst>
                                        <p:cond delay="1250"/>
                                      </p:stCondLst>
                                      <p:childTnLst>
                                        <p:set>
                                          <p:cBhvr>
                                            <p:cTn id="37" dur="1" fill="hold">
                                              <p:stCondLst>
                                                <p:cond delay="0"/>
                                              </p:stCondLst>
                                            </p:cTn>
                                            <p:tgtEl>
                                              <p:spTgt spid="64"/>
                                            </p:tgtEl>
                                            <p:attrNameLst>
                                              <p:attrName>style.visibility</p:attrName>
                                            </p:attrNameLst>
                                          </p:cBhvr>
                                          <p:to>
                                            <p:strVal val="visible"/>
                                          </p:to>
                                        </p:set>
                                        <p:anim calcmode="lin" valueType="num" p14:bounceEnd="67000">
                                          <p:cBhvr additive="base">
                                            <p:cTn id="38" dur="1000" fill="hold"/>
                                            <p:tgtEl>
                                              <p:spTgt spid="64"/>
                                            </p:tgtEl>
                                            <p:attrNameLst>
                                              <p:attrName>ppt_x</p:attrName>
                                            </p:attrNameLst>
                                          </p:cBhvr>
                                          <p:tavLst>
                                            <p:tav tm="0">
                                              <p:val>
                                                <p:strVal val="1+#ppt_w/2"/>
                                              </p:val>
                                            </p:tav>
                                            <p:tav tm="100000">
                                              <p:val>
                                                <p:strVal val="#ppt_x"/>
                                              </p:val>
                                            </p:tav>
                                          </p:tavLst>
                                        </p:anim>
                                        <p:anim calcmode="lin" valueType="num" p14:bounceEnd="67000">
                                          <p:cBhvr additive="base">
                                            <p:cTn id="39" dur="1000" fill="hold"/>
                                            <p:tgtEl>
                                              <p:spTgt spid="64"/>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14:presetBounceEnd="67000">
                                      <p:stCondLst>
                                        <p:cond delay="1450"/>
                                      </p:stCondLst>
                                      <p:childTnLst>
                                        <p:set>
                                          <p:cBhvr>
                                            <p:cTn id="41" dur="1" fill="hold">
                                              <p:stCondLst>
                                                <p:cond delay="0"/>
                                              </p:stCondLst>
                                            </p:cTn>
                                            <p:tgtEl>
                                              <p:spTgt spid="63"/>
                                            </p:tgtEl>
                                            <p:attrNameLst>
                                              <p:attrName>style.visibility</p:attrName>
                                            </p:attrNameLst>
                                          </p:cBhvr>
                                          <p:to>
                                            <p:strVal val="visible"/>
                                          </p:to>
                                        </p:set>
                                        <p:anim calcmode="lin" valueType="num" p14:bounceEnd="67000">
                                          <p:cBhvr additive="base">
                                            <p:cTn id="42" dur="1000" fill="hold"/>
                                            <p:tgtEl>
                                              <p:spTgt spid="63"/>
                                            </p:tgtEl>
                                            <p:attrNameLst>
                                              <p:attrName>ppt_x</p:attrName>
                                            </p:attrNameLst>
                                          </p:cBhvr>
                                          <p:tavLst>
                                            <p:tav tm="0">
                                              <p:val>
                                                <p:strVal val="1+#ppt_w/2"/>
                                              </p:val>
                                            </p:tav>
                                            <p:tav tm="100000">
                                              <p:val>
                                                <p:strVal val="#ppt_x"/>
                                              </p:val>
                                            </p:tav>
                                          </p:tavLst>
                                        </p:anim>
                                        <p:anim calcmode="lin" valueType="num" p14:bounceEnd="67000">
                                          <p:cBhvr additive="base">
                                            <p:cTn id="43" dur="1000" fill="hold"/>
                                            <p:tgtEl>
                                              <p:spTgt spid="63"/>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14:presetBounceEnd="67000">
                                      <p:stCondLst>
                                        <p:cond delay="1650"/>
                                      </p:stCondLst>
                                      <p:childTnLst>
                                        <p:set>
                                          <p:cBhvr>
                                            <p:cTn id="45" dur="1" fill="hold">
                                              <p:stCondLst>
                                                <p:cond delay="0"/>
                                              </p:stCondLst>
                                            </p:cTn>
                                            <p:tgtEl>
                                              <p:spTgt spid="62"/>
                                            </p:tgtEl>
                                            <p:attrNameLst>
                                              <p:attrName>style.visibility</p:attrName>
                                            </p:attrNameLst>
                                          </p:cBhvr>
                                          <p:to>
                                            <p:strVal val="visible"/>
                                          </p:to>
                                        </p:set>
                                        <p:anim calcmode="lin" valueType="num" p14:bounceEnd="67000">
                                          <p:cBhvr additive="base">
                                            <p:cTn id="46" dur="1000" fill="hold"/>
                                            <p:tgtEl>
                                              <p:spTgt spid="62"/>
                                            </p:tgtEl>
                                            <p:attrNameLst>
                                              <p:attrName>ppt_x</p:attrName>
                                            </p:attrNameLst>
                                          </p:cBhvr>
                                          <p:tavLst>
                                            <p:tav tm="0">
                                              <p:val>
                                                <p:strVal val="1+#ppt_w/2"/>
                                              </p:val>
                                            </p:tav>
                                            <p:tav tm="100000">
                                              <p:val>
                                                <p:strVal val="#ppt_x"/>
                                              </p:val>
                                            </p:tav>
                                          </p:tavLst>
                                        </p:anim>
                                        <p:anim calcmode="lin" valueType="num" p14:bounceEnd="67000">
                                          <p:cBhvr additive="base">
                                            <p:cTn id="47" dur="1000" fill="hold"/>
                                            <p:tgtEl>
                                              <p:spTgt spid="62"/>
                                            </p:tgtEl>
                                            <p:attrNameLst>
                                              <p:attrName>ppt_y</p:attrName>
                                            </p:attrNameLst>
                                          </p:cBhvr>
                                          <p:tavLst>
                                            <p:tav tm="0">
                                              <p:val>
                                                <p:strVal val="#ppt_y"/>
                                              </p:val>
                                            </p:tav>
                                            <p:tav tm="100000">
                                              <p:val>
                                                <p:strVal val="#ppt_y"/>
                                              </p:val>
                                            </p:tav>
                                          </p:tavLst>
                                        </p:anim>
                                      </p:childTnLst>
                                    </p:cTn>
                                  </p:par>
                                  <p:par>
                                    <p:cTn id="48" presetID="1" presetClass="entr" presetSubtype="0" fill="hold" nodeType="withEffect">
                                      <p:stCondLst>
                                        <p:cond delay="1250"/>
                                      </p:stCondLst>
                                      <p:childTnLst>
                                        <p:set>
                                          <p:cBhvr>
                                            <p:cTn id="49" dur="1" fill="hold">
                                              <p:stCondLst>
                                                <p:cond delay="0"/>
                                              </p:stCondLst>
                                            </p:cTn>
                                            <p:tgtEl>
                                              <p:spTgt spid="3"/>
                                            </p:tgtEl>
                                            <p:attrNameLst>
                                              <p:attrName>style.visibility</p:attrName>
                                            </p:attrNameLst>
                                          </p:cBhvr>
                                          <p:to>
                                            <p:strVal val="visible"/>
                                          </p:to>
                                        </p:set>
                                      </p:childTnLst>
                                    </p:cTn>
                                  </p:par>
                                  <p:par>
                                    <p:cTn id="50" presetID="10" presetClass="entr" presetSubtype="0" fill="hold" grpId="0" nodeType="withEffect">
                                      <p:stCondLst>
                                        <p:cond delay="130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500"/>
                                            <p:tgtEl>
                                              <p:spTgt spid="4"/>
                                            </p:tgtEl>
                                          </p:cBhvr>
                                        </p:animEffect>
                                      </p:childTnLst>
                                    </p:cTn>
                                  </p:par>
                                  <p:par>
                                    <p:cTn id="53" presetID="10" presetClass="entr" presetSubtype="0" fill="hold" grpId="0" nodeType="withEffect">
                                      <p:stCondLst>
                                        <p:cond delay="900"/>
                                      </p:stCondLst>
                                      <p:childTnLst>
                                        <p:set>
                                          <p:cBhvr>
                                            <p:cTn id="54" dur="1" fill="hold">
                                              <p:stCondLst>
                                                <p:cond delay="0"/>
                                              </p:stCondLst>
                                            </p:cTn>
                                            <p:tgtEl>
                                              <p:spTgt spid="5"/>
                                            </p:tgtEl>
                                            <p:attrNameLst>
                                              <p:attrName>style.visibility</p:attrName>
                                            </p:attrNameLst>
                                          </p:cBhvr>
                                          <p:to>
                                            <p:strVal val="visible"/>
                                          </p:to>
                                        </p:set>
                                        <p:animEffect transition="in" filter="fade">
                                          <p:cBhvr>
                                            <p:cTn id="55" dur="500"/>
                                            <p:tgtEl>
                                              <p:spTgt spid="5"/>
                                            </p:tgtEl>
                                          </p:cBhvr>
                                        </p:animEffect>
                                      </p:childTnLst>
                                    </p:cTn>
                                  </p:par>
                                  <p:par>
                                    <p:cTn id="56" presetID="10" presetClass="entr" presetSubtype="0" fill="hold" grpId="0" nodeType="withEffect">
                                      <p:stCondLst>
                                        <p:cond delay="70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500"/>
                                            <p:tgtEl>
                                              <p:spTgt spid="6"/>
                                            </p:tgtEl>
                                          </p:cBhvr>
                                        </p:animEffect>
                                      </p:childTnLst>
                                    </p:cTn>
                                  </p:par>
                                  <p:par>
                                    <p:cTn id="59" presetID="10" presetClass="entr" presetSubtype="0" fill="hold" grpId="0" nodeType="withEffect">
                                      <p:stCondLst>
                                        <p:cond delay="500"/>
                                      </p:stCondLst>
                                      <p:childTnLst>
                                        <p:set>
                                          <p:cBhvr>
                                            <p:cTn id="60" dur="1" fill="hold">
                                              <p:stCondLst>
                                                <p:cond delay="0"/>
                                              </p:stCondLst>
                                            </p:cTn>
                                            <p:tgtEl>
                                              <p:spTgt spid="7"/>
                                            </p:tgtEl>
                                            <p:attrNameLst>
                                              <p:attrName>style.visibility</p:attrName>
                                            </p:attrNameLst>
                                          </p:cBhvr>
                                          <p:to>
                                            <p:strVal val="visible"/>
                                          </p:to>
                                        </p:set>
                                        <p:animEffect transition="in" filter="fade">
                                          <p:cBhvr>
                                            <p:cTn id="61" dur="500"/>
                                            <p:tgtEl>
                                              <p:spTgt spid="7"/>
                                            </p:tgtEl>
                                          </p:cBhvr>
                                        </p:animEffect>
                                      </p:childTnLst>
                                    </p:cTn>
                                  </p:par>
                                  <p:par>
                                    <p:cTn id="62" presetID="2" presetClass="entr" presetSubtype="2" fill="hold" grpId="0" nodeType="withEffect" p14:presetBounceEnd="67000">
                                      <p:stCondLst>
                                        <p:cond delay="1450"/>
                                      </p:stCondLst>
                                      <p:childTnLst>
                                        <p:set>
                                          <p:cBhvr>
                                            <p:cTn id="63" dur="1" fill="hold">
                                              <p:stCondLst>
                                                <p:cond delay="0"/>
                                              </p:stCondLst>
                                            </p:cTn>
                                            <p:tgtEl>
                                              <p:spTgt spid="8"/>
                                            </p:tgtEl>
                                            <p:attrNameLst>
                                              <p:attrName>style.visibility</p:attrName>
                                            </p:attrNameLst>
                                          </p:cBhvr>
                                          <p:to>
                                            <p:strVal val="visible"/>
                                          </p:to>
                                        </p:set>
                                        <p:anim calcmode="lin" valueType="num" p14:bounceEnd="67000">
                                          <p:cBhvr additive="base">
                                            <p:cTn id="64" dur="1000" fill="hold"/>
                                            <p:tgtEl>
                                              <p:spTgt spid="8"/>
                                            </p:tgtEl>
                                            <p:attrNameLst>
                                              <p:attrName>ppt_x</p:attrName>
                                            </p:attrNameLst>
                                          </p:cBhvr>
                                          <p:tavLst>
                                            <p:tav tm="0">
                                              <p:val>
                                                <p:strVal val="1+#ppt_w/2"/>
                                              </p:val>
                                            </p:tav>
                                            <p:tav tm="100000">
                                              <p:val>
                                                <p:strVal val="#ppt_x"/>
                                              </p:val>
                                            </p:tav>
                                          </p:tavLst>
                                        </p:anim>
                                        <p:anim calcmode="lin" valueType="num" p14:bounceEnd="67000">
                                          <p:cBhvr additive="base">
                                            <p:cTn id="65" dur="1000" fill="hold"/>
                                            <p:tgtEl>
                                              <p:spTgt spid="8"/>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14:presetBounceEnd="67000">
                                      <p:stCondLst>
                                        <p:cond delay="1450"/>
                                      </p:stCondLst>
                                      <p:childTnLst>
                                        <p:set>
                                          <p:cBhvr>
                                            <p:cTn id="67" dur="1" fill="hold">
                                              <p:stCondLst>
                                                <p:cond delay="0"/>
                                              </p:stCondLst>
                                            </p:cTn>
                                            <p:tgtEl>
                                              <p:spTgt spid="9"/>
                                            </p:tgtEl>
                                            <p:attrNameLst>
                                              <p:attrName>style.visibility</p:attrName>
                                            </p:attrNameLst>
                                          </p:cBhvr>
                                          <p:to>
                                            <p:strVal val="visible"/>
                                          </p:to>
                                        </p:set>
                                        <p:anim calcmode="lin" valueType="num" p14:bounceEnd="67000">
                                          <p:cBhvr additive="base">
                                            <p:cTn id="68" dur="1000" fill="hold"/>
                                            <p:tgtEl>
                                              <p:spTgt spid="9"/>
                                            </p:tgtEl>
                                            <p:attrNameLst>
                                              <p:attrName>ppt_x</p:attrName>
                                            </p:attrNameLst>
                                          </p:cBhvr>
                                          <p:tavLst>
                                            <p:tav tm="0">
                                              <p:val>
                                                <p:strVal val="1+#ppt_w/2"/>
                                              </p:val>
                                            </p:tav>
                                            <p:tav tm="100000">
                                              <p:val>
                                                <p:strVal val="#ppt_x"/>
                                              </p:val>
                                            </p:tav>
                                          </p:tavLst>
                                        </p:anim>
                                        <p:anim calcmode="lin" valueType="num" p14:bounceEnd="67000">
                                          <p:cBhvr additive="base">
                                            <p:cTn id="69" dur="1000" fill="hold"/>
                                            <p:tgtEl>
                                              <p:spTgt spid="9"/>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14:presetBounceEnd="67000">
                                      <p:stCondLst>
                                        <p:cond delay="1450"/>
                                      </p:stCondLst>
                                      <p:childTnLst>
                                        <p:set>
                                          <p:cBhvr>
                                            <p:cTn id="71" dur="1" fill="hold">
                                              <p:stCondLst>
                                                <p:cond delay="0"/>
                                              </p:stCondLst>
                                            </p:cTn>
                                            <p:tgtEl>
                                              <p:spTgt spid="10"/>
                                            </p:tgtEl>
                                            <p:attrNameLst>
                                              <p:attrName>style.visibility</p:attrName>
                                            </p:attrNameLst>
                                          </p:cBhvr>
                                          <p:to>
                                            <p:strVal val="visible"/>
                                          </p:to>
                                        </p:set>
                                        <p:anim calcmode="lin" valueType="num" p14:bounceEnd="67000">
                                          <p:cBhvr additive="base">
                                            <p:cTn id="72" dur="1000" fill="hold"/>
                                            <p:tgtEl>
                                              <p:spTgt spid="10"/>
                                            </p:tgtEl>
                                            <p:attrNameLst>
                                              <p:attrName>ppt_x</p:attrName>
                                            </p:attrNameLst>
                                          </p:cBhvr>
                                          <p:tavLst>
                                            <p:tav tm="0">
                                              <p:val>
                                                <p:strVal val="1+#ppt_w/2"/>
                                              </p:val>
                                            </p:tav>
                                            <p:tav tm="100000">
                                              <p:val>
                                                <p:strVal val="#ppt_x"/>
                                              </p:val>
                                            </p:tav>
                                          </p:tavLst>
                                        </p:anim>
                                        <p:anim calcmode="lin" valueType="num" p14:bounceEnd="67000">
                                          <p:cBhvr additive="base">
                                            <p:cTn id="73" dur="1000" fill="hold"/>
                                            <p:tgtEl>
                                              <p:spTgt spid="10"/>
                                            </p:tgtEl>
                                            <p:attrNameLst>
                                              <p:attrName>ppt_y</p:attrName>
                                            </p:attrNameLst>
                                          </p:cBhvr>
                                          <p:tavLst>
                                            <p:tav tm="0">
                                              <p:val>
                                                <p:strVal val="#ppt_y"/>
                                              </p:val>
                                            </p:tav>
                                            <p:tav tm="100000">
                                              <p:val>
                                                <p:strVal val="#ppt_y"/>
                                              </p:val>
                                            </p:tav>
                                          </p:tavLst>
                                        </p:anim>
                                      </p:childTnLst>
                                    </p:cTn>
                                  </p:par>
                                  <p:par>
                                    <p:cTn id="74" presetID="10" presetClass="entr" presetSubtype="0" fill="hold" grpId="0" nodeType="withEffect">
                                      <p:stCondLst>
                                        <p:cond delay="1300"/>
                                      </p:stCondLst>
                                      <p:childTnLst>
                                        <p:set>
                                          <p:cBhvr>
                                            <p:cTn id="75" dur="1" fill="hold">
                                              <p:stCondLst>
                                                <p:cond delay="0"/>
                                              </p:stCondLst>
                                            </p:cTn>
                                            <p:tgtEl>
                                              <p:spTgt spid="11"/>
                                            </p:tgtEl>
                                            <p:attrNameLst>
                                              <p:attrName>style.visibility</p:attrName>
                                            </p:attrNameLst>
                                          </p:cBhvr>
                                          <p:to>
                                            <p:strVal val="visible"/>
                                          </p:to>
                                        </p:set>
                                        <p:animEffect transition="in" filter="fade">
                                          <p:cBhvr>
                                            <p:cTn id="76" dur="500"/>
                                            <p:tgtEl>
                                              <p:spTgt spid="11"/>
                                            </p:tgtEl>
                                          </p:cBhvr>
                                        </p:animEffect>
                                      </p:childTnLst>
                                    </p:cTn>
                                  </p:par>
                                  <p:par>
                                    <p:cTn id="77" presetID="2" presetClass="entr" presetSubtype="2" fill="hold" grpId="0" nodeType="withEffect" p14:presetBounceEnd="67000">
                                      <p:stCondLst>
                                        <p:cond delay="1650"/>
                                      </p:stCondLst>
                                      <p:childTnLst>
                                        <p:set>
                                          <p:cBhvr>
                                            <p:cTn id="78" dur="1" fill="hold">
                                              <p:stCondLst>
                                                <p:cond delay="0"/>
                                              </p:stCondLst>
                                            </p:cTn>
                                            <p:tgtEl>
                                              <p:spTgt spid="12"/>
                                            </p:tgtEl>
                                            <p:attrNameLst>
                                              <p:attrName>style.visibility</p:attrName>
                                            </p:attrNameLst>
                                          </p:cBhvr>
                                          <p:to>
                                            <p:strVal val="visible"/>
                                          </p:to>
                                        </p:set>
                                        <p:anim calcmode="lin" valueType="num" p14:bounceEnd="67000">
                                          <p:cBhvr additive="base">
                                            <p:cTn id="79" dur="1000" fill="hold"/>
                                            <p:tgtEl>
                                              <p:spTgt spid="12"/>
                                            </p:tgtEl>
                                            <p:attrNameLst>
                                              <p:attrName>ppt_x</p:attrName>
                                            </p:attrNameLst>
                                          </p:cBhvr>
                                          <p:tavLst>
                                            <p:tav tm="0">
                                              <p:val>
                                                <p:strVal val="1+#ppt_w/2"/>
                                              </p:val>
                                            </p:tav>
                                            <p:tav tm="100000">
                                              <p:val>
                                                <p:strVal val="#ppt_x"/>
                                              </p:val>
                                            </p:tav>
                                          </p:tavLst>
                                        </p:anim>
                                        <p:anim calcmode="lin" valueType="num" p14:bounceEnd="67000">
                                          <p:cBhvr additive="base">
                                            <p:cTn id="80" dur="1000" fill="hold"/>
                                            <p:tgtEl>
                                              <p:spTgt spid="12"/>
                                            </p:tgtEl>
                                            <p:attrNameLst>
                                              <p:attrName>ppt_y</p:attrName>
                                            </p:attrNameLst>
                                          </p:cBhvr>
                                          <p:tavLst>
                                            <p:tav tm="0">
                                              <p:val>
                                                <p:strVal val="#ppt_y"/>
                                              </p:val>
                                            </p:tav>
                                            <p:tav tm="100000">
                                              <p:val>
                                                <p:strVal val="#ppt_y"/>
                                              </p:val>
                                            </p:tav>
                                          </p:tavLst>
                                        </p:anim>
                                      </p:childTnLst>
                                    </p:cTn>
                                  </p:par>
                                  <p:par>
                                    <p:cTn id="81" presetID="10" presetClass="entr" presetSubtype="0" fill="hold" grpId="0" nodeType="withEffect">
                                      <p:stCondLst>
                                        <p:cond delay="50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500"/>
                                            <p:tgtEl>
                                              <p:spTgt spid="13"/>
                                            </p:tgtEl>
                                          </p:cBhvr>
                                        </p:animEffect>
                                      </p:childTnLst>
                                    </p:cTn>
                                  </p:par>
                                  <p:par>
                                    <p:cTn id="84" presetID="2" presetClass="entr" presetSubtype="2" fill="hold" grpId="0" nodeType="withEffect" p14:presetBounceEnd="67000">
                                      <p:stCondLst>
                                        <p:cond delay="1450"/>
                                      </p:stCondLst>
                                      <p:childTnLst>
                                        <p:set>
                                          <p:cBhvr>
                                            <p:cTn id="85" dur="1" fill="hold">
                                              <p:stCondLst>
                                                <p:cond delay="0"/>
                                              </p:stCondLst>
                                            </p:cTn>
                                            <p:tgtEl>
                                              <p:spTgt spid="14"/>
                                            </p:tgtEl>
                                            <p:attrNameLst>
                                              <p:attrName>style.visibility</p:attrName>
                                            </p:attrNameLst>
                                          </p:cBhvr>
                                          <p:to>
                                            <p:strVal val="visible"/>
                                          </p:to>
                                        </p:set>
                                        <p:anim calcmode="lin" valueType="num" p14:bounceEnd="67000">
                                          <p:cBhvr additive="base">
                                            <p:cTn id="86" dur="1000" fill="hold"/>
                                            <p:tgtEl>
                                              <p:spTgt spid="14"/>
                                            </p:tgtEl>
                                            <p:attrNameLst>
                                              <p:attrName>ppt_x</p:attrName>
                                            </p:attrNameLst>
                                          </p:cBhvr>
                                          <p:tavLst>
                                            <p:tav tm="0">
                                              <p:val>
                                                <p:strVal val="1+#ppt_w/2"/>
                                              </p:val>
                                            </p:tav>
                                            <p:tav tm="100000">
                                              <p:val>
                                                <p:strVal val="#ppt_x"/>
                                              </p:val>
                                            </p:tav>
                                          </p:tavLst>
                                        </p:anim>
                                        <p:anim calcmode="lin" valueType="num" p14:bounceEnd="67000">
                                          <p:cBhvr additive="base">
                                            <p:cTn id="87" dur="1000" fill="hold"/>
                                            <p:tgtEl>
                                              <p:spTgt spid="14"/>
                                            </p:tgtEl>
                                            <p:attrNameLst>
                                              <p:attrName>ppt_y</p:attrName>
                                            </p:attrNameLst>
                                          </p:cBhvr>
                                          <p:tavLst>
                                            <p:tav tm="0">
                                              <p:val>
                                                <p:strVal val="#ppt_y"/>
                                              </p:val>
                                            </p:tav>
                                            <p:tav tm="100000">
                                              <p:val>
                                                <p:strVal val="#ppt_y"/>
                                              </p:val>
                                            </p:tav>
                                          </p:tavLst>
                                        </p:anim>
                                      </p:childTnLst>
                                    </p:cTn>
                                  </p:par>
                                  <p:par>
                                    <p:cTn id="88" presetID="10" presetClass="entr" presetSubtype="0" fill="hold" grpId="0" nodeType="withEffect">
                                      <p:stCondLst>
                                        <p:cond delay="500"/>
                                      </p:stCondLst>
                                      <p:childTnLst>
                                        <p:set>
                                          <p:cBhvr>
                                            <p:cTn id="89" dur="1" fill="hold">
                                              <p:stCondLst>
                                                <p:cond delay="0"/>
                                              </p:stCondLst>
                                            </p:cTn>
                                            <p:tgtEl>
                                              <p:spTgt spid="15"/>
                                            </p:tgtEl>
                                            <p:attrNameLst>
                                              <p:attrName>style.visibility</p:attrName>
                                            </p:attrNameLst>
                                          </p:cBhvr>
                                          <p:to>
                                            <p:strVal val="visible"/>
                                          </p:to>
                                        </p:set>
                                        <p:animEffect transition="in" filter="fade">
                                          <p:cBhvr>
                                            <p:cTn id="90" dur="500"/>
                                            <p:tgtEl>
                                              <p:spTgt spid="15"/>
                                            </p:tgtEl>
                                          </p:cBhvr>
                                        </p:animEffect>
                                      </p:childTnLst>
                                    </p:cTn>
                                  </p:par>
                                  <p:par>
                                    <p:cTn id="91" presetID="2" presetClass="entr" presetSubtype="8" fill="hold" grpId="0" nodeType="withEffect" p14:presetBounceEnd="67000">
                                      <p:stCondLst>
                                        <p:cond delay="650"/>
                                      </p:stCondLst>
                                      <p:childTnLst>
                                        <p:set>
                                          <p:cBhvr>
                                            <p:cTn id="92" dur="1" fill="hold">
                                              <p:stCondLst>
                                                <p:cond delay="0"/>
                                              </p:stCondLst>
                                            </p:cTn>
                                            <p:tgtEl>
                                              <p:spTgt spid="16"/>
                                            </p:tgtEl>
                                            <p:attrNameLst>
                                              <p:attrName>style.visibility</p:attrName>
                                            </p:attrNameLst>
                                          </p:cBhvr>
                                          <p:to>
                                            <p:strVal val="visible"/>
                                          </p:to>
                                        </p:set>
                                        <p:anim calcmode="lin" valueType="num" p14:bounceEnd="67000">
                                          <p:cBhvr additive="base">
                                            <p:cTn id="93" dur="1000" fill="hold"/>
                                            <p:tgtEl>
                                              <p:spTgt spid="16"/>
                                            </p:tgtEl>
                                            <p:attrNameLst>
                                              <p:attrName>ppt_x</p:attrName>
                                            </p:attrNameLst>
                                          </p:cBhvr>
                                          <p:tavLst>
                                            <p:tav tm="0">
                                              <p:val>
                                                <p:strVal val="0-#ppt_w/2"/>
                                              </p:val>
                                            </p:tav>
                                            <p:tav tm="100000">
                                              <p:val>
                                                <p:strVal val="#ppt_x"/>
                                              </p:val>
                                            </p:tav>
                                          </p:tavLst>
                                        </p:anim>
                                        <p:anim calcmode="lin" valueType="num" p14:bounceEnd="67000">
                                          <p:cBhvr additive="base">
                                            <p:cTn id="94"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8" grpId="0" animBg="1"/>
          <p:bldP spid="49" grpId="0" animBg="1"/>
          <p:bldP spid="50" grpId="0" animBg="1"/>
          <p:bldP spid="58" grpId="0"/>
          <p:bldP spid="59" grpId="0"/>
          <p:bldP spid="61" grpId="0"/>
          <p:bldP spid="62" grpId="0"/>
          <p:bldP spid="63" grpId="0"/>
          <p:bldP spid="64" grpId="0"/>
          <p:bldP spid="4" grpId="0" animBg="1"/>
          <p:bldP spid="5" grpId="0" animBg="1"/>
          <p:bldP spid="6" grpId="0" animBg="1"/>
          <p:bldP spid="7" grpId="0" animBg="1"/>
          <p:bldP spid="8" grpId="0"/>
          <p:bldP spid="9" grpId="0"/>
          <p:bldP spid="10" grpId="0"/>
          <p:bldP spid="11" grpId="0" animBg="1"/>
          <p:bldP spid="12" grpId="0"/>
          <p:bldP spid="13" grpId="0" animBg="1"/>
          <p:bldP spid="14" grpId="0"/>
          <p:bldP spid="15" grpId="0" animBg="1"/>
          <p:bldP spid="1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500"/>
                                            <p:tgtEl>
                                              <p:spTgt spid="45"/>
                                            </p:tgtEl>
                                          </p:cBhvr>
                                        </p:animEffect>
                                      </p:childTnLst>
                                    </p:cTn>
                                  </p:par>
                                  <p:par>
                                    <p:cTn id="12" presetID="10" presetClass="entr" presetSubtype="0" fill="hold" grpId="0" nodeType="withEffect">
                                      <p:stCondLst>
                                        <p:cond delay="700"/>
                                      </p:stCondLst>
                                      <p:childTnLst>
                                        <p:set>
                                          <p:cBhvr>
                                            <p:cTn id="13" dur="1" fill="hold">
                                              <p:stCondLst>
                                                <p:cond delay="0"/>
                                              </p:stCondLst>
                                            </p:cTn>
                                            <p:tgtEl>
                                              <p:spTgt spid="46"/>
                                            </p:tgtEl>
                                            <p:attrNameLst>
                                              <p:attrName>style.visibility</p:attrName>
                                            </p:attrNameLst>
                                          </p:cBhvr>
                                          <p:to>
                                            <p:strVal val="visible"/>
                                          </p:to>
                                        </p:set>
                                        <p:animEffect transition="in" filter="fade">
                                          <p:cBhvr>
                                            <p:cTn id="14" dur="500"/>
                                            <p:tgtEl>
                                              <p:spTgt spid="46"/>
                                            </p:tgtEl>
                                          </p:cBhvr>
                                        </p:animEffect>
                                      </p:childTnLst>
                                    </p:cTn>
                                  </p:par>
                                  <p:par>
                                    <p:cTn id="15" presetID="10" presetClass="entr" presetSubtype="0" fill="hold" grpId="0" nodeType="withEffect">
                                      <p:stCondLst>
                                        <p:cond delay="900"/>
                                      </p:stCondLst>
                                      <p:childTnLst>
                                        <p:set>
                                          <p:cBhvr>
                                            <p:cTn id="16" dur="1" fill="hold">
                                              <p:stCondLst>
                                                <p:cond delay="0"/>
                                              </p:stCondLst>
                                            </p:cTn>
                                            <p:tgtEl>
                                              <p:spTgt spid="49"/>
                                            </p:tgtEl>
                                            <p:attrNameLst>
                                              <p:attrName>style.visibility</p:attrName>
                                            </p:attrNameLst>
                                          </p:cBhvr>
                                          <p:to>
                                            <p:strVal val="visible"/>
                                          </p:to>
                                        </p:set>
                                        <p:animEffect transition="in" filter="fade">
                                          <p:cBhvr>
                                            <p:cTn id="17" dur="500"/>
                                            <p:tgtEl>
                                              <p:spTgt spid="49"/>
                                            </p:tgtEl>
                                          </p:cBhvr>
                                        </p:animEffect>
                                      </p:childTnLst>
                                    </p:cTn>
                                  </p:par>
                                  <p:par>
                                    <p:cTn id="18" presetID="10" presetClass="entr" presetSubtype="0" fill="hold" grpId="0" nodeType="withEffect">
                                      <p:stCondLst>
                                        <p:cond delay="1100"/>
                                      </p:stCondLst>
                                      <p:childTnLst>
                                        <p:set>
                                          <p:cBhvr>
                                            <p:cTn id="19" dur="1" fill="hold">
                                              <p:stCondLst>
                                                <p:cond delay="0"/>
                                              </p:stCondLst>
                                            </p:cTn>
                                            <p:tgtEl>
                                              <p:spTgt spid="50"/>
                                            </p:tgtEl>
                                            <p:attrNameLst>
                                              <p:attrName>style.visibility</p:attrName>
                                            </p:attrNameLst>
                                          </p:cBhvr>
                                          <p:to>
                                            <p:strVal val="visible"/>
                                          </p:to>
                                        </p:set>
                                        <p:animEffect transition="in" filter="fade">
                                          <p:cBhvr>
                                            <p:cTn id="20" dur="500"/>
                                            <p:tgtEl>
                                              <p:spTgt spid="50"/>
                                            </p:tgtEl>
                                          </p:cBhvr>
                                        </p:animEffect>
                                      </p:childTnLst>
                                    </p:cTn>
                                  </p:par>
                                  <p:par>
                                    <p:cTn id="21" presetID="10" presetClass="entr" presetSubtype="0" fill="hold" grpId="0" nodeType="withEffect">
                                      <p:stCondLst>
                                        <p:cond delay="1500"/>
                                      </p:stCondLst>
                                      <p:childTnLst>
                                        <p:set>
                                          <p:cBhvr>
                                            <p:cTn id="22" dur="1" fill="hold">
                                              <p:stCondLst>
                                                <p:cond delay="0"/>
                                              </p:stCondLst>
                                            </p:cTn>
                                            <p:tgtEl>
                                              <p:spTgt spid="48"/>
                                            </p:tgtEl>
                                            <p:attrNameLst>
                                              <p:attrName>style.visibility</p:attrName>
                                            </p:attrNameLst>
                                          </p:cBhvr>
                                          <p:to>
                                            <p:strVal val="visible"/>
                                          </p:to>
                                        </p:set>
                                        <p:animEffect transition="in" filter="fade">
                                          <p:cBhvr>
                                            <p:cTn id="23" dur="500"/>
                                            <p:tgtEl>
                                              <p:spTgt spid="48"/>
                                            </p:tgtEl>
                                          </p:cBhvr>
                                        </p:animEffect>
                                      </p:childTnLst>
                                    </p:cTn>
                                  </p:par>
                                  <p:par>
                                    <p:cTn id="24" presetID="2" presetClass="entr" presetSubtype="8" fill="hold" grpId="0" nodeType="withEffect">
                                      <p:stCondLst>
                                        <p:cond delay="650"/>
                                      </p:stCondLst>
                                      <p:childTnLst>
                                        <p:set>
                                          <p:cBhvr>
                                            <p:cTn id="25" dur="1" fill="hold">
                                              <p:stCondLst>
                                                <p:cond delay="0"/>
                                              </p:stCondLst>
                                            </p:cTn>
                                            <p:tgtEl>
                                              <p:spTgt spid="61"/>
                                            </p:tgtEl>
                                            <p:attrNameLst>
                                              <p:attrName>style.visibility</p:attrName>
                                            </p:attrNameLst>
                                          </p:cBhvr>
                                          <p:to>
                                            <p:strVal val="visible"/>
                                          </p:to>
                                        </p:set>
                                        <p:anim calcmode="lin" valueType="num">
                                          <p:cBhvr additive="base">
                                            <p:cTn id="26" dur="1000" fill="hold"/>
                                            <p:tgtEl>
                                              <p:spTgt spid="61"/>
                                            </p:tgtEl>
                                            <p:attrNameLst>
                                              <p:attrName>ppt_x</p:attrName>
                                            </p:attrNameLst>
                                          </p:cBhvr>
                                          <p:tavLst>
                                            <p:tav tm="0">
                                              <p:val>
                                                <p:strVal val="0-#ppt_w/2"/>
                                              </p:val>
                                            </p:tav>
                                            <p:tav tm="100000">
                                              <p:val>
                                                <p:strVal val="#ppt_x"/>
                                              </p:val>
                                            </p:tav>
                                          </p:tavLst>
                                        </p:anim>
                                        <p:anim calcmode="lin" valueType="num">
                                          <p:cBhvr additive="base">
                                            <p:cTn id="27" dur="1000" fill="hold"/>
                                            <p:tgtEl>
                                              <p:spTgt spid="61"/>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850"/>
                                      </p:stCondLst>
                                      <p:childTnLst>
                                        <p:set>
                                          <p:cBhvr>
                                            <p:cTn id="29" dur="1" fill="hold">
                                              <p:stCondLst>
                                                <p:cond delay="0"/>
                                              </p:stCondLst>
                                            </p:cTn>
                                            <p:tgtEl>
                                              <p:spTgt spid="59"/>
                                            </p:tgtEl>
                                            <p:attrNameLst>
                                              <p:attrName>style.visibility</p:attrName>
                                            </p:attrNameLst>
                                          </p:cBhvr>
                                          <p:to>
                                            <p:strVal val="visible"/>
                                          </p:to>
                                        </p:set>
                                        <p:anim calcmode="lin" valueType="num">
                                          <p:cBhvr additive="base">
                                            <p:cTn id="30" dur="1000" fill="hold"/>
                                            <p:tgtEl>
                                              <p:spTgt spid="59"/>
                                            </p:tgtEl>
                                            <p:attrNameLst>
                                              <p:attrName>ppt_x</p:attrName>
                                            </p:attrNameLst>
                                          </p:cBhvr>
                                          <p:tavLst>
                                            <p:tav tm="0">
                                              <p:val>
                                                <p:strVal val="0-#ppt_w/2"/>
                                              </p:val>
                                            </p:tav>
                                            <p:tav tm="100000">
                                              <p:val>
                                                <p:strVal val="#ppt_x"/>
                                              </p:val>
                                            </p:tav>
                                          </p:tavLst>
                                        </p:anim>
                                        <p:anim calcmode="lin" valueType="num">
                                          <p:cBhvr additive="base">
                                            <p:cTn id="31" dur="1000" fill="hold"/>
                                            <p:tgtEl>
                                              <p:spTgt spid="59"/>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1050"/>
                                      </p:stCondLst>
                                      <p:childTnLst>
                                        <p:set>
                                          <p:cBhvr>
                                            <p:cTn id="33" dur="1" fill="hold">
                                              <p:stCondLst>
                                                <p:cond delay="0"/>
                                              </p:stCondLst>
                                            </p:cTn>
                                            <p:tgtEl>
                                              <p:spTgt spid="58"/>
                                            </p:tgtEl>
                                            <p:attrNameLst>
                                              <p:attrName>style.visibility</p:attrName>
                                            </p:attrNameLst>
                                          </p:cBhvr>
                                          <p:to>
                                            <p:strVal val="visible"/>
                                          </p:to>
                                        </p:set>
                                        <p:anim calcmode="lin" valueType="num">
                                          <p:cBhvr additive="base">
                                            <p:cTn id="34" dur="1000" fill="hold"/>
                                            <p:tgtEl>
                                              <p:spTgt spid="58"/>
                                            </p:tgtEl>
                                            <p:attrNameLst>
                                              <p:attrName>ppt_x</p:attrName>
                                            </p:attrNameLst>
                                          </p:cBhvr>
                                          <p:tavLst>
                                            <p:tav tm="0">
                                              <p:val>
                                                <p:strVal val="0-#ppt_w/2"/>
                                              </p:val>
                                            </p:tav>
                                            <p:tav tm="100000">
                                              <p:val>
                                                <p:strVal val="#ppt_x"/>
                                              </p:val>
                                            </p:tav>
                                          </p:tavLst>
                                        </p:anim>
                                        <p:anim calcmode="lin" valueType="num">
                                          <p:cBhvr additive="base">
                                            <p:cTn id="35" dur="1000" fill="hold"/>
                                            <p:tgtEl>
                                              <p:spTgt spid="58"/>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1250"/>
                                      </p:stCondLst>
                                      <p:childTnLst>
                                        <p:set>
                                          <p:cBhvr>
                                            <p:cTn id="37" dur="1" fill="hold">
                                              <p:stCondLst>
                                                <p:cond delay="0"/>
                                              </p:stCondLst>
                                            </p:cTn>
                                            <p:tgtEl>
                                              <p:spTgt spid="64"/>
                                            </p:tgtEl>
                                            <p:attrNameLst>
                                              <p:attrName>style.visibility</p:attrName>
                                            </p:attrNameLst>
                                          </p:cBhvr>
                                          <p:to>
                                            <p:strVal val="visible"/>
                                          </p:to>
                                        </p:set>
                                        <p:anim calcmode="lin" valueType="num">
                                          <p:cBhvr additive="base">
                                            <p:cTn id="38" dur="1000" fill="hold"/>
                                            <p:tgtEl>
                                              <p:spTgt spid="64"/>
                                            </p:tgtEl>
                                            <p:attrNameLst>
                                              <p:attrName>ppt_x</p:attrName>
                                            </p:attrNameLst>
                                          </p:cBhvr>
                                          <p:tavLst>
                                            <p:tav tm="0">
                                              <p:val>
                                                <p:strVal val="1+#ppt_w/2"/>
                                              </p:val>
                                            </p:tav>
                                            <p:tav tm="100000">
                                              <p:val>
                                                <p:strVal val="#ppt_x"/>
                                              </p:val>
                                            </p:tav>
                                          </p:tavLst>
                                        </p:anim>
                                        <p:anim calcmode="lin" valueType="num">
                                          <p:cBhvr additive="base">
                                            <p:cTn id="39" dur="1000" fill="hold"/>
                                            <p:tgtEl>
                                              <p:spTgt spid="64"/>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1450"/>
                                      </p:stCondLst>
                                      <p:childTnLst>
                                        <p:set>
                                          <p:cBhvr>
                                            <p:cTn id="41" dur="1" fill="hold">
                                              <p:stCondLst>
                                                <p:cond delay="0"/>
                                              </p:stCondLst>
                                            </p:cTn>
                                            <p:tgtEl>
                                              <p:spTgt spid="63"/>
                                            </p:tgtEl>
                                            <p:attrNameLst>
                                              <p:attrName>style.visibility</p:attrName>
                                            </p:attrNameLst>
                                          </p:cBhvr>
                                          <p:to>
                                            <p:strVal val="visible"/>
                                          </p:to>
                                        </p:set>
                                        <p:anim calcmode="lin" valueType="num">
                                          <p:cBhvr additive="base">
                                            <p:cTn id="42" dur="1000" fill="hold"/>
                                            <p:tgtEl>
                                              <p:spTgt spid="63"/>
                                            </p:tgtEl>
                                            <p:attrNameLst>
                                              <p:attrName>ppt_x</p:attrName>
                                            </p:attrNameLst>
                                          </p:cBhvr>
                                          <p:tavLst>
                                            <p:tav tm="0">
                                              <p:val>
                                                <p:strVal val="1+#ppt_w/2"/>
                                              </p:val>
                                            </p:tav>
                                            <p:tav tm="100000">
                                              <p:val>
                                                <p:strVal val="#ppt_x"/>
                                              </p:val>
                                            </p:tav>
                                          </p:tavLst>
                                        </p:anim>
                                        <p:anim calcmode="lin" valueType="num">
                                          <p:cBhvr additive="base">
                                            <p:cTn id="43" dur="1000" fill="hold"/>
                                            <p:tgtEl>
                                              <p:spTgt spid="63"/>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1650"/>
                                      </p:stCondLst>
                                      <p:childTnLst>
                                        <p:set>
                                          <p:cBhvr>
                                            <p:cTn id="45" dur="1" fill="hold">
                                              <p:stCondLst>
                                                <p:cond delay="0"/>
                                              </p:stCondLst>
                                            </p:cTn>
                                            <p:tgtEl>
                                              <p:spTgt spid="62"/>
                                            </p:tgtEl>
                                            <p:attrNameLst>
                                              <p:attrName>style.visibility</p:attrName>
                                            </p:attrNameLst>
                                          </p:cBhvr>
                                          <p:to>
                                            <p:strVal val="visible"/>
                                          </p:to>
                                        </p:set>
                                        <p:anim calcmode="lin" valueType="num">
                                          <p:cBhvr additive="base">
                                            <p:cTn id="46" dur="1000" fill="hold"/>
                                            <p:tgtEl>
                                              <p:spTgt spid="62"/>
                                            </p:tgtEl>
                                            <p:attrNameLst>
                                              <p:attrName>ppt_x</p:attrName>
                                            </p:attrNameLst>
                                          </p:cBhvr>
                                          <p:tavLst>
                                            <p:tav tm="0">
                                              <p:val>
                                                <p:strVal val="1+#ppt_w/2"/>
                                              </p:val>
                                            </p:tav>
                                            <p:tav tm="100000">
                                              <p:val>
                                                <p:strVal val="#ppt_x"/>
                                              </p:val>
                                            </p:tav>
                                          </p:tavLst>
                                        </p:anim>
                                        <p:anim calcmode="lin" valueType="num">
                                          <p:cBhvr additive="base">
                                            <p:cTn id="47" dur="1000" fill="hold"/>
                                            <p:tgtEl>
                                              <p:spTgt spid="62"/>
                                            </p:tgtEl>
                                            <p:attrNameLst>
                                              <p:attrName>ppt_y</p:attrName>
                                            </p:attrNameLst>
                                          </p:cBhvr>
                                          <p:tavLst>
                                            <p:tav tm="0">
                                              <p:val>
                                                <p:strVal val="#ppt_y"/>
                                              </p:val>
                                            </p:tav>
                                            <p:tav tm="100000">
                                              <p:val>
                                                <p:strVal val="#ppt_y"/>
                                              </p:val>
                                            </p:tav>
                                          </p:tavLst>
                                        </p:anim>
                                      </p:childTnLst>
                                    </p:cTn>
                                  </p:par>
                                  <p:par>
                                    <p:cTn id="48" presetID="1" presetClass="entr" presetSubtype="0" fill="hold" nodeType="withEffect">
                                      <p:stCondLst>
                                        <p:cond delay="1250"/>
                                      </p:stCondLst>
                                      <p:childTnLst>
                                        <p:set>
                                          <p:cBhvr>
                                            <p:cTn id="49" dur="1" fill="hold">
                                              <p:stCondLst>
                                                <p:cond delay="0"/>
                                              </p:stCondLst>
                                            </p:cTn>
                                            <p:tgtEl>
                                              <p:spTgt spid="3"/>
                                            </p:tgtEl>
                                            <p:attrNameLst>
                                              <p:attrName>style.visibility</p:attrName>
                                            </p:attrNameLst>
                                          </p:cBhvr>
                                          <p:to>
                                            <p:strVal val="visible"/>
                                          </p:to>
                                        </p:set>
                                      </p:childTnLst>
                                    </p:cTn>
                                  </p:par>
                                  <p:par>
                                    <p:cTn id="50" presetID="10" presetClass="entr" presetSubtype="0" fill="hold" grpId="0" nodeType="withEffect">
                                      <p:stCondLst>
                                        <p:cond delay="130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500"/>
                                            <p:tgtEl>
                                              <p:spTgt spid="4"/>
                                            </p:tgtEl>
                                          </p:cBhvr>
                                        </p:animEffect>
                                      </p:childTnLst>
                                    </p:cTn>
                                  </p:par>
                                  <p:par>
                                    <p:cTn id="53" presetID="10" presetClass="entr" presetSubtype="0" fill="hold" grpId="0" nodeType="withEffect">
                                      <p:stCondLst>
                                        <p:cond delay="900"/>
                                      </p:stCondLst>
                                      <p:childTnLst>
                                        <p:set>
                                          <p:cBhvr>
                                            <p:cTn id="54" dur="1" fill="hold">
                                              <p:stCondLst>
                                                <p:cond delay="0"/>
                                              </p:stCondLst>
                                            </p:cTn>
                                            <p:tgtEl>
                                              <p:spTgt spid="5"/>
                                            </p:tgtEl>
                                            <p:attrNameLst>
                                              <p:attrName>style.visibility</p:attrName>
                                            </p:attrNameLst>
                                          </p:cBhvr>
                                          <p:to>
                                            <p:strVal val="visible"/>
                                          </p:to>
                                        </p:set>
                                        <p:animEffect transition="in" filter="fade">
                                          <p:cBhvr>
                                            <p:cTn id="55" dur="500"/>
                                            <p:tgtEl>
                                              <p:spTgt spid="5"/>
                                            </p:tgtEl>
                                          </p:cBhvr>
                                        </p:animEffect>
                                      </p:childTnLst>
                                    </p:cTn>
                                  </p:par>
                                  <p:par>
                                    <p:cTn id="56" presetID="10" presetClass="entr" presetSubtype="0" fill="hold" grpId="0" nodeType="withEffect">
                                      <p:stCondLst>
                                        <p:cond delay="70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500"/>
                                            <p:tgtEl>
                                              <p:spTgt spid="6"/>
                                            </p:tgtEl>
                                          </p:cBhvr>
                                        </p:animEffect>
                                      </p:childTnLst>
                                    </p:cTn>
                                  </p:par>
                                  <p:par>
                                    <p:cTn id="59" presetID="10" presetClass="entr" presetSubtype="0" fill="hold" grpId="0" nodeType="withEffect">
                                      <p:stCondLst>
                                        <p:cond delay="500"/>
                                      </p:stCondLst>
                                      <p:childTnLst>
                                        <p:set>
                                          <p:cBhvr>
                                            <p:cTn id="60" dur="1" fill="hold">
                                              <p:stCondLst>
                                                <p:cond delay="0"/>
                                              </p:stCondLst>
                                            </p:cTn>
                                            <p:tgtEl>
                                              <p:spTgt spid="7"/>
                                            </p:tgtEl>
                                            <p:attrNameLst>
                                              <p:attrName>style.visibility</p:attrName>
                                            </p:attrNameLst>
                                          </p:cBhvr>
                                          <p:to>
                                            <p:strVal val="visible"/>
                                          </p:to>
                                        </p:set>
                                        <p:animEffect transition="in" filter="fade">
                                          <p:cBhvr>
                                            <p:cTn id="61" dur="500"/>
                                            <p:tgtEl>
                                              <p:spTgt spid="7"/>
                                            </p:tgtEl>
                                          </p:cBhvr>
                                        </p:animEffect>
                                      </p:childTnLst>
                                    </p:cTn>
                                  </p:par>
                                  <p:par>
                                    <p:cTn id="62" presetID="2" presetClass="entr" presetSubtype="2" fill="hold" grpId="0" nodeType="withEffect">
                                      <p:stCondLst>
                                        <p:cond delay="1450"/>
                                      </p:stCondLst>
                                      <p:childTnLst>
                                        <p:set>
                                          <p:cBhvr>
                                            <p:cTn id="63" dur="1" fill="hold">
                                              <p:stCondLst>
                                                <p:cond delay="0"/>
                                              </p:stCondLst>
                                            </p:cTn>
                                            <p:tgtEl>
                                              <p:spTgt spid="8"/>
                                            </p:tgtEl>
                                            <p:attrNameLst>
                                              <p:attrName>style.visibility</p:attrName>
                                            </p:attrNameLst>
                                          </p:cBhvr>
                                          <p:to>
                                            <p:strVal val="visible"/>
                                          </p:to>
                                        </p:set>
                                        <p:anim calcmode="lin" valueType="num">
                                          <p:cBhvr additive="base">
                                            <p:cTn id="64" dur="1000" fill="hold"/>
                                            <p:tgtEl>
                                              <p:spTgt spid="8"/>
                                            </p:tgtEl>
                                            <p:attrNameLst>
                                              <p:attrName>ppt_x</p:attrName>
                                            </p:attrNameLst>
                                          </p:cBhvr>
                                          <p:tavLst>
                                            <p:tav tm="0">
                                              <p:val>
                                                <p:strVal val="1+#ppt_w/2"/>
                                              </p:val>
                                            </p:tav>
                                            <p:tav tm="100000">
                                              <p:val>
                                                <p:strVal val="#ppt_x"/>
                                              </p:val>
                                            </p:tav>
                                          </p:tavLst>
                                        </p:anim>
                                        <p:anim calcmode="lin" valueType="num">
                                          <p:cBhvr additive="base">
                                            <p:cTn id="65" dur="1000" fill="hold"/>
                                            <p:tgtEl>
                                              <p:spTgt spid="8"/>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1450"/>
                                      </p:stCondLst>
                                      <p:childTnLst>
                                        <p:set>
                                          <p:cBhvr>
                                            <p:cTn id="67" dur="1" fill="hold">
                                              <p:stCondLst>
                                                <p:cond delay="0"/>
                                              </p:stCondLst>
                                            </p:cTn>
                                            <p:tgtEl>
                                              <p:spTgt spid="9"/>
                                            </p:tgtEl>
                                            <p:attrNameLst>
                                              <p:attrName>style.visibility</p:attrName>
                                            </p:attrNameLst>
                                          </p:cBhvr>
                                          <p:to>
                                            <p:strVal val="visible"/>
                                          </p:to>
                                        </p:set>
                                        <p:anim calcmode="lin" valueType="num">
                                          <p:cBhvr additive="base">
                                            <p:cTn id="68" dur="1000" fill="hold"/>
                                            <p:tgtEl>
                                              <p:spTgt spid="9"/>
                                            </p:tgtEl>
                                            <p:attrNameLst>
                                              <p:attrName>ppt_x</p:attrName>
                                            </p:attrNameLst>
                                          </p:cBhvr>
                                          <p:tavLst>
                                            <p:tav tm="0">
                                              <p:val>
                                                <p:strVal val="1+#ppt_w/2"/>
                                              </p:val>
                                            </p:tav>
                                            <p:tav tm="100000">
                                              <p:val>
                                                <p:strVal val="#ppt_x"/>
                                              </p:val>
                                            </p:tav>
                                          </p:tavLst>
                                        </p:anim>
                                        <p:anim calcmode="lin" valueType="num">
                                          <p:cBhvr additive="base">
                                            <p:cTn id="69" dur="1000" fill="hold"/>
                                            <p:tgtEl>
                                              <p:spTgt spid="9"/>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1450"/>
                                      </p:stCondLst>
                                      <p:childTnLst>
                                        <p:set>
                                          <p:cBhvr>
                                            <p:cTn id="71" dur="1" fill="hold">
                                              <p:stCondLst>
                                                <p:cond delay="0"/>
                                              </p:stCondLst>
                                            </p:cTn>
                                            <p:tgtEl>
                                              <p:spTgt spid="10"/>
                                            </p:tgtEl>
                                            <p:attrNameLst>
                                              <p:attrName>style.visibility</p:attrName>
                                            </p:attrNameLst>
                                          </p:cBhvr>
                                          <p:to>
                                            <p:strVal val="visible"/>
                                          </p:to>
                                        </p:set>
                                        <p:anim calcmode="lin" valueType="num">
                                          <p:cBhvr additive="base">
                                            <p:cTn id="72" dur="1000" fill="hold"/>
                                            <p:tgtEl>
                                              <p:spTgt spid="10"/>
                                            </p:tgtEl>
                                            <p:attrNameLst>
                                              <p:attrName>ppt_x</p:attrName>
                                            </p:attrNameLst>
                                          </p:cBhvr>
                                          <p:tavLst>
                                            <p:tav tm="0">
                                              <p:val>
                                                <p:strVal val="1+#ppt_w/2"/>
                                              </p:val>
                                            </p:tav>
                                            <p:tav tm="100000">
                                              <p:val>
                                                <p:strVal val="#ppt_x"/>
                                              </p:val>
                                            </p:tav>
                                          </p:tavLst>
                                        </p:anim>
                                        <p:anim calcmode="lin" valueType="num">
                                          <p:cBhvr additive="base">
                                            <p:cTn id="73" dur="1000" fill="hold"/>
                                            <p:tgtEl>
                                              <p:spTgt spid="10"/>
                                            </p:tgtEl>
                                            <p:attrNameLst>
                                              <p:attrName>ppt_y</p:attrName>
                                            </p:attrNameLst>
                                          </p:cBhvr>
                                          <p:tavLst>
                                            <p:tav tm="0">
                                              <p:val>
                                                <p:strVal val="#ppt_y"/>
                                              </p:val>
                                            </p:tav>
                                            <p:tav tm="100000">
                                              <p:val>
                                                <p:strVal val="#ppt_y"/>
                                              </p:val>
                                            </p:tav>
                                          </p:tavLst>
                                        </p:anim>
                                      </p:childTnLst>
                                    </p:cTn>
                                  </p:par>
                                  <p:par>
                                    <p:cTn id="74" presetID="10" presetClass="entr" presetSubtype="0" fill="hold" grpId="0" nodeType="withEffect">
                                      <p:stCondLst>
                                        <p:cond delay="1300"/>
                                      </p:stCondLst>
                                      <p:childTnLst>
                                        <p:set>
                                          <p:cBhvr>
                                            <p:cTn id="75" dur="1" fill="hold">
                                              <p:stCondLst>
                                                <p:cond delay="0"/>
                                              </p:stCondLst>
                                            </p:cTn>
                                            <p:tgtEl>
                                              <p:spTgt spid="11"/>
                                            </p:tgtEl>
                                            <p:attrNameLst>
                                              <p:attrName>style.visibility</p:attrName>
                                            </p:attrNameLst>
                                          </p:cBhvr>
                                          <p:to>
                                            <p:strVal val="visible"/>
                                          </p:to>
                                        </p:set>
                                        <p:animEffect transition="in" filter="fade">
                                          <p:cBhvr>
                                            <p:cTn id="76" dur="500"/>
                                            <p:tgtEl>
                                              <p:spTgt spid="11"/>
                                            </p:tgtEl>
                                          </p:cBhvr>
                                        </p:animEffect>
                                      </p:childTnLst>
                                    </p:cTn>
                                  </p:par>
                                  <p:par>
                                    <p:cTn id="77" presetID="2" presetClass="entr" presetSubtype="2" fill="hold" grpId="0" nodeType="withEffect">
                                      <p:stCondLst>
                                        <p:cond delay="1650"/>
                                      </p:stCondLst>
                                      <p:childTnLst>
                                        <p:set>
                                          <p:cBhvr>
                                            <p:cTn id="78" dur="1" fill="hold">
                                              <p:stCondLst>
                                                <p:cond delay="0"/>
                                              </p:stCondLst>
                                            </p:cTn>
                                            <p:tgtEl>
                                              <p:spTgt spid="12"/>
                                            </p:tgtEl>
                                            <p:attrNameLst>
                                              <p:attrName>style.visibility</p:attrName>
                                            </p:attrNameLst>
                                          </p:cBhvr>
                                          <p:to>
                                            <p:strVal val="visible"/>
                                          </p:to>
                                        </p:set>
                                        <p:anim calcmode="lin" valueType="num">
                                          <p:cBhvr additive="base">
                                            <p:cTn id="79" dur="1000" fill="hold"/>
                                            <p:tgtEl>
                                              <p:spTgt spid="12"/>
                                            </p:tgtEl>
                                            <p:attrNameLst>
                                              <p:attrName>ppt_x</p:attrName>
                                            </p:attrNameLst>
                                          </p:cBhvr>
                                          <p:tavLst>
                                            <p:tav tm="0">
                                              <p:val>
                                                <p:strVal val="1+#ppt_w/2"/>
                                              </p:val>
                                            </p:tav>
                                            <p:tav tm="100000">
                                              <p:val>
                                                <p:strVal val="#ppt_x"/>
                                              </p:val>
                                            </p:tav>
                                          </p:tavLst>
                                        </p:anim>
                                        <p:anim calcmode="lin" valueType="num">
                                          <p:cBhvr additive="base">
                                            <p:cTn id="80" dur="1000" fill="hold"/>
                                            <p:tgtEl>
                                              <p:spTgt spid="12"/>
                                            </p:tgtEl>
                                            <p:attrNameLst>
                                              <p:attrName>ppt_y</p:attrName>
                                            </p:attrNameLst>
                                          </p:cBhvr>
                                          <p:tavLst>
                                            <p:tav tm="0">
                                              <p:val>
                                                <p:strVal val="#ppt_y"/>
                                              </p:val>
                                            </p:tav>
                                            <p:tav tm="100000">
                                              <p:val>
                                                <p:strVal val="#ppt_y"/>
                                              </p:val>
                                            </p:tav>
                                          </p:tavLst>
                                        </p:anim>
                                      </p:childTnLst>
                                    </p:cTn>
                                  </p:par>
                                  <p:par>
                                    <p:cTn id="81" presetID="10" presetClass="entr" presetSubtype="0" fill="hold" grpId="0" nodeType="withEffect">
                                      <p:stCondLst>
                                        <p:cond delay="50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500"/>
                                            <p:tgtEl>
                                              <p:spTgt spid="13"/>
                                            </p:tgtEl>
                                          </p:cBhvr>
                                        </p:animEffect>
                                      </p:childTnLst>
                                    </p:cTn>
                                  </p:par>
                                  <p:par>
                                    <p:cTn id="84" presetID="2" presetClass="entr" presetSubtype="2" fill="hold" grpId="0" nodeType="withEffect">
                                      <p:stCondLst>
                                        <p:cond delay="1450"/>
                                      </p:stCondLst>
                                      <p:childTnLst>
                                        <p:set>
                                          <p:cBhvr>
                                            <p:cTn id="85" dur="1" fill="hold">
                                              <p:stCondLst>
                                                <p:cond delay="0"/>
                                              </p:stCondLst>
                                            </p:cTn>
                                            <p:tgtEl>
                                              <p:spTgt spid="14"/>
                                            </p:tgtEl>
                                            <p:attrNameLst>
                                              <p:attrName>style.visibility</p:attrName>
                                            </p:attrNameLst>
                                          </p:cBhvr>
                                          <p:to>
                                            <p:strVal val="visible"/>
                                          </p:to>
                                        </p:set>
                                        <p:anim calcmode="lin" valueType="num">
                                          <p:cBhvr additive="base">
                                            <p:cTn id="86" dur="1000" fill="hold"/>
                                            <p:tgtEl>
                                              <p:spTgt spid="14"/>
                                            </p:tgtEl>
                                            <p:attrNameLst>
                                              <p:attrName>ppt_x</p:attrName>
                                            </p:attrNameLst>
                                          </p:cBhvr>
                                          <p:tavLst>
                                            <p:tav tm="0">
                                              <p:val>
                                                <p:strVal val="1+#ppt_w/2"/>
                                              </p:val>
                                            </p:tav>
                                            <p:tav tm="100000">
                                              <p:val>
                                                <p:strVal val="#ppt_x"/>
                                              </p:val>
                                            </p:tav>
                                          </p:tavLst>
                                        </p:anim>
                                        <p:anim calcmode="lin" valueType="num">
                                          <p:cBhvr additive="base">
                                            <p:cTn id="87" dur="1000" fill="hold"/>
                                            <p:tgtEl>
                                              <p:spTgt spid="14"/>
                                            </p:tgtEl>
                                            <p:attrNameLst>
                                              <p:attrName>ppt_y</p:attrName>
                                            </p:attrNameLst>
                                          </p:cBhvr>
                                          <p:tavLst>
                                            <p:tav tm="0">
                                              <p:val>
                                                <p:strVal val="#ppt_y"/>
                                              </p:val>
                                            </p:tav>
                                            <p:tav tm="100000">
                                              <p:val>
                                                <p:strVal val="#ppt_y"/>
                                              </p:val>
                                            </p:tav>
                                          </p:tavLst>
                                        </p:anim>
                                      </p:childTnLst>
                                    </p:cTn>
                                  </p:par>
                                  <p:par>
                                    <p:cTn id="88" presetID="10" presetClass="entr" presetSubtype="0" fill="hold" grpId="0" nodeType="withEffect">
                                      <p:stCondLst>
                                        <p:cond delay="500"/>
                                      </p:stCondLst>
                                      <p:childTnLst>
                                        <p:set>
                                          <p:cBhvr>
                                            <p:cTn id="89" dur="1" fill="hold">
                                              <p:stCondLst>
                                                <p:cond delay="0"/>
                                              </p:stCondLst>
                                            </p:cTn>
                                            <p:tgtEl>
                                              <p:spTgt spid="15"/>
                                            </p:tgtEl>
                                            <p:attrNameLst>
                                              <p:attrName>style.visibility</p:attrName>
                                            </p:attrNameLst>
                                          </p:cBhvr>
                                          <p:to>
                                            <p:strVal val="visible"/>
                                          </p:to>
                                        </p:set>
                                        <p:animEffect transition="in" filter="fade">
                                          <p:cBhvr>
                                            <p:cTn id="90" dur="500"/>
                                            <p:tgtEl>
                                              <p:spTgt spid="15"/>
                                            </p:tgtEl>
                                          </p:cBhvr>
                                        </p:animEffect>
                                      </p:childTnLst>
                                    </p:cTn>
                                  </p:par>
                                  <p:par>
                                    <p:cTn id="91" presetID="2" presetClass="entr" presetSubtype="8" fill="hold" grpId="0" nodeType="withEffect">
                                      <p:stCondLst>
                                        <p:cond delay="650"/>
                                      </p:stCondLst>
                                      <p:childTnLst>
                                        <p:set>
                                          <p:cBhvr>
                                            <p:cTn id="92" dur="1" fill="hold">
                                              <p:stCondLst>
                                                <p:cond delay="0"/>
                                              </p:stCondLst>
                                            </p:cTn>
                                            <p:tgtEl>
                                              <p:spTgt spid="16"/>
                                            </p:tgtEl>
                                            <p:attrNameLst>
                                              <p:attrName>style.visibility</p:attrName>
                                            </p:attrNameLst>
                                          </p:cBhvr>
                                          <p:to>
                                            <p:strVal val="visible"/>
                                          </p:to>
                                        </p:set>
                                        <p:anim calcmode="lin" valueType="num">
                                          <p:cBhvr additive="base">
                                            <p:cTn id="93" dur="1000" fill="hold"/>
                                            <p:tgtEl>
                                              <p:spTgt spid="16"/>
                                            </p:tgtEl>
                                            <p:attrNameLst>
                                              <p:attrName>ppt_x</p:attrName>
                                            </p:attrNameLst>
                                          </p:cBhvr>
                                          <p:tavLst>
                                            <p:tav tm="0">
                                              <p:val>
                                                <p:strVal val="0-#ppt_w/2"/>
                                              </p:val>
                                            </p:tav>
                                            <p:tav tm="100000">
                                              <p:val>
                                                <p:strVal val="#ppt_x"/>
                                              </p:val>
                                            </p:tav>
                                          </p:tavLst>
                                        </p:anim>
                                        <p:anim calcmode="lin" valueType="num">
                                          <p:cBhvr additive="base">
                                            <p:cTn id="94"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8" grpId="0" animBg="1"/>
          <p:bldP spid="49" grpId="0" animBg="1"/>
          <p:bldP spid="50" grpId="0" animBg="1"/>
          <p:bldP spid="58" grpId="0"/>
          <p:bldP spid="59" grpId="0"/>
          <p:bldP spid="61" grpId="0"/>
          <p:bldP spid="62" grpId="0"/>
          <p:bldP spid="63" grpId="0"/>
          <p:bldP spid="64" grpId="0"/>
          <p:bldP spid="4" grpId="0" animBg="1"/>
          <p:bldP spid="5" grpId="0" animBg="1"/>
          <p:bldP spid="6" grpId="0" animBg="1"/>
          <p:bldP spid="7" grpId="0" animBg="1"/>
          <p:bldP spid="8" grpId="0"/>
          <p:bldP spid="9" grpId="0"/>
          <p:bldP spid="10" grpId="0"/>
          <p:bldP spid="11" grpId="0" animBg="1"/>
          <p:bldP spid="12" grpId="0"/>
          <p:bldP spid="13" grpId="0" animBg="1"/>
          <p:bldP spid="14" grpId="0"/>
          <p:bldP spid="15" grpId="0" animBg="1"/>
          <p:bldP spid="16"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789656" y="732884"/>
            <a:ext cx="333745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Your Check List</a:t>
            </a:r>
            <a:endParaRPr kumimoji="0" lang="ru-RU" altLang="ru-RU" sz="7200" b="0" i="0" u="none" strike="noStrike" cap="none" normalizeH="0" baseline="0" dirty="0">
              <a:ln>
                <a:noFill/>
              </a:ln>
              <a:effectLs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5647048" y="2033287"/>
            <a:ext cx="3319462" cy="9683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995978" y="2940993"/>
            <a:ext cx="10412962" cy="1754326"/>
          </a:xfrm>
          <a:prstGeom prst="rect">
            <a:avLst/>
          </a:prstGeom>
        </p:spPr>
        <p:txBody>
          <a:bodyPr wrap="square">
            <a:spAutoFit/>
          </a:bodyPr>
          <a:lstStyle/>
          <a:p>
            <a:r>
              <a:rPr lang="en-GB" dirty="0"/>
              <a:t>South Asian Heritage Month (SAHM) is a great opportunity to celebrate and showcase the rich cultural heritage of South Asia. </a:t>
            </a:r>
          </a:p>
          <a:p>
            <a:endParaRPr lang="en-GB" dirty="0"/>
          </a:p>
          <a:p>
            <a:r>
              <a:rPr lang="en-GB" dirty="0"/>
              <a:t>Whether you're planning an offline or online event, here are some steps you can take to create and submit your event in a fun and engaging way…</a:t>
            </a:r>
          </a:p>
          <a:p>
            <a:endParaRPr lang="en-GB" dirty="0"/>
          </a:p>
        </p:txBody>
      </p:sp>
      <p:grpSp>
        <p:nvGrpSpPr>
          <p:cNvPr id="4" name="Group 3">
            <a:extLst>
              <a:ext uri="{FF2B5EF4-FFF2-40B4-BE49-F238E27FC236}">
                <a16:creationId xmlns:a16="http://schemas.microsoft.com/office/drawing/2014/main" id="{3E9CD31D-DC1D-48C7-2D2C-E39789496791}"/>
              </a:ext>
            </a:extLst>
          </p:cNvPr>
          <p:cNvGrpSpPr/>
          <p:nvPr/>
        </p:nvGrpSpPr>
        <p:grpSpPr>
          <a:xfrm>
            <a:off x="995978" y="729047"/>
            <a:ext cx="1052512" cy="1184940"/>
            <a:chOff x="995978" y="729047"/>
            <a:chExt cx="1052512" cy="1184940"/>
          </a:xfrm>
        </p:grpSpPr>
        <p:sp>
          <p:nvSpPr>
            <p:cNvPr id="5" name="Freeform 28">
              <a:extLst>
                <a:ext uri="{FF2B5EF4-FFF2-40B4-BE49-F238E27FC236}">
                  <a16:creationId xmlns:a16="http://schemas.microsoft.com/office/drawing/2014/main" id="{41D0BBB9-D522-2E35-D7FD-1F4E2AE3C43C}"/>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6F2A1F1D-5E11-11CA-F6A6-860C9F420658}"/>
                </a:ext>
              </a:extLst>
            </p:cNvPr>
            <p:cNvSpPr>
              <a:spLocks noChangeArrowheads="1"/>
            </p:cNvSpPr>
            <p:nvPr/>
          </p:nvSpPr>
          <p:spPr bwMode="auto">
            <a:xfrm>
              <a:off x="1260660" y="729047"/>
              <a:ext cx="548227"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700" b="1" i="0" u="none" strike="noStrike" cap="none" normalizeH="0" baseline="0" dirty="0">
                  <a:ln>
                    <a:noFill/>
                  </a:ln>
                  <a:effectLst/>
                  <a:latin typeface="Amatic" panose="02000803000000000000" pitchFamily="2" charset="0"/>
                </a:rPr>
                <a:t>0</a:t>
              </a:r>
              <a:r>
                <a:rPr kumimoji="0" lang="en-GB" altLang="ru-RU" sz="7700" b="1" i="0" u="none" strike="noStrike" cap="none" normalizeH="0" baseline="0" dirty="0">
                  <a:ln>
                    <a:noFill/>
                  </a:ln>
                  <a:effectLst/>
                  <a:latin typeface="Amatic" panose="02000803000000000000" pitchFamily="2" charset="0"/>
                </a:rPr>
                <a:t>3</a:t>
              </a:r>
              <a:endParaRPr kumimoji="0" lang="ru-RU" altLang="ru-RU" sz="1800" b="0" i="0" u="none" strike="noStrike" cap="none" normalizeH="0" baseline="0" dirty="0">
                <a:ln>
                  <a:noFill/>
                </a:ln>
                <a:effectLst/>
              </a:endParaRPr>
            </a:p>
          </p:txBody>
        </p:sp>
      </p:grpSp>
    </p:spTree>
    <p:extLst>
      <p:ext uri="{BB962C8B-B14F-4D97-AF65-F5344CB8AC3E}">
        <p14:creationId xmlns:p14="http://schemas.microsoft.com/office/powerpoint/2010/main" val="115665553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Fallback>
  </mc:AlternateContent>
</p:sld>
</file>

<file path=ppt/theme/theme1.xml><?xml version="1.0" encoding="utf-8"?>
<a:theme xmlns:a="http://schemas.openxmlformats.org/drawingml/2006/main" name="Berlin">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992</TotalTime>
  <Words>1059</Words>
  <Application>Microsoft Office PowerPoint</Application>
  <PresentationFormat>Widescreen</PresentationFormat>
  <Paragraphs>135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Amatic</vt:lpstr>
      <vt:lpstr>Arial</vt:lpstr>
      <vt:lpstr>Trebuchet MS</vt:lpstr>
      <vt:lpstr>Berlin</vt:lpstr>
      <vt:lpstr>PowerPoint Presentation</vt:lpstr>
      <vt:lpstr>PowerPoint Presentation</vt:lpstr>
      <vt:lpstr>Event Toolkit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South Asian Heritage Month</dc:subject>
  <dc:creator>Umran Ajaib</dc:creator>
  <cp:keywords>2023 Events Toolkit</cp:keywords>
  <cp:lastModifiedBy>UMYWEB</cp:lastModifiedBy>
  <cp:revision>96</cp:revision>
  <dcterms:created xsi:type="dcterms:W3CDTF">2019-07-15T10:12:55Z</dcterms:created>
  <dcterms:modified xsi:type="dcterms:W3CDTF">2023-03-21T23:46:24Z</dcterms:modified>
</cp:coreProperties>
</file>